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6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7"/>
  </p:notesMasterIdLst>
  <p:handoutMasterIdLst>
    <p:handoutMasterId r:id="rId198"/>
  </p:handoutMasterIdLst>
  <p:sldIdLst>
    <p:sldId id="256" r:id="rId2"/>
    <p:sldId id="257" r:id="rId3"/>
    <p:sldId id="355" r:id="rId4"/>
    <p:sldId id="275" r:id="rId5"/>
    <p:sldId id="258" r:id="rId6"/>
    <p:sldId id="315" r:id="rId7"/>
    <p:sldId id="264" r:id="rId8"/>
    <p:sldId id="266" r:id="rId9"/>
    <p:sldId id="267" r:id="rId10"/>
    <p:sldId id="263" r:id="rId11"/>
    <p:sldId id="260" r:id="rId12"/>
    <p:sldId id="316" r:id="rId13"/>
    <p:sldId id="262" r:id="rId14"/>
    <p:sldId id="276" r:id="rId15"/>
    <p:sldId id="268" r:id="rId16"/>
    <p:sldId id="278" r:id="rId17"/>
    <p:sldId id="270" r:id="rId18"/>
    <p:sldId id="272" r:id="rId19"/>
    <p:sldId id="273" r:id="rId20"/>
    <p:sldId id="271" r:id="rId21"/>
    <p:sldId id="274" r:id="rId22"/>
    <p:sldId id="289" r:id="rId23"/>
    <p:sldId id="279" r:id="rId24"/>
    <p:sldId id="281" r:id="rId25"/>
    <p:sldId id="284" r:id="rId26"/>
    <p:sldId id="356" r:id="rId27"/>
    <p:sldId id="285" r:id="rId28"/>
    <p:sldId id="286" r:id="rId29"/>
    <p:sldId id="287" r:id="rId30"/>
    <p:sldId id="288" r:id="rId31"/>
    <p:sldId id="290" r:id="rId32"/>
    <p:sldId id="291" r:id="rId33"/>
    <p:sldId id="464" r:id="rId34"/>
    <p:sldId id="295" r:id="rId35"/>
    <p:sldId id="296" r:id="rId36"/>
    <p:sldId id="299" r:id="rId37"/>
    <p:sldId id="300" r:id="rId38"/>
    <p:sldId id="358" r:id="rId39"/>
    <p:sldId id="298" r:id="rId40"/>
    <p:sldId id="301" r:id="rId41"/>
    <p:sldId id="303" r:id="rId42"/>
    <p:sldId id="304" r:id="rId43"/>
    <p:sldId id="306" r:id="rId44"/>
    <p:sldId id="307" r:id="rId45"/>
    <p:sldId id="309" r:id="rId46"/>
    <p:sldId id="305" r:id="rId47"/>
    <p:sldId id="312" r:id="rId48"/>
    <p:sldId id="313" r:id="rId49"/>
    <p:sldId id="314" r:id="rId50"/>
    <p:sldId id="317" r:id="rId51"/>
    <p:sldId id="359" r:id="rId52"/>
    <p:sldId id="320" r:id="rId53"/>
    <p:sldId id="322" r:id="rId54"/>
    <p:sldId id="361" r:id="rId55"/>
    <p:sldId id="310" r:id="rId56"/>
    <p:sldId id="324" r:id="rId57"/>
    <p:sldId id="325" r:id="rId58"/>
    <p:sldId id="342" r:id="rId59"/>
    <p:sldId id="351" r:id="rId60"/>
    <p:sldId id="343" r:id="rId61"/>
    <p:sldId id="352" r:id="rId62"/>
    <p:sldId id="353" r:id="rId63"/>
    <p:sldId id="360" r:id="rId64"/>
    <p:sldId id="345" r:id="rId65"/>
    <p:sldId id="435" r:id="rId66"/>
    <p:sldId id="421" r:id="rId67"/>
    <p:sldId id="362" r:id="rId68"/>
    <p:sldId id="367" r:id="rId69"/>
    <p:sldId id="369" r:id="rId70"/>
    <p:sldId id="377" r:id="rId71"/>
    <p:sldId id="372" r:id="rId72"/>
    <p:sldId id="373" r:id="rId73"/>
    <p:sldId id="375" r:id="rId74"/>
    <p:sldId id="376" r:id="rId75"/>
    <p:sldId id="374" r:id="rId76"/>
    <p:sldId id="349" r:id="rId77"/>
    <p:sldId id="381" r:id="rId78"/>
    <p:sldId id="392" r:id="rId79"/>
    <p:sldId id="389" r:id="rId80"/>
    <p:sldId id="390" r:id="rId81"/>
    <p:sldId id="393" r:id="rId82"/>
    <p:sldId id="394" r:id="rId83"/>
    <p:sldId id="509" r:id="rId84"/>
    <p:sldId id="387" r:id="rId85"/>
    <p:sldId id="378" r:id="rId86"/>
    <p:sldId id="348" r:id="rId87"/>
    <p:sldId id="379" r:id="rId88"/>
    <p:sldId id="380" r:id="rId89"/>
    <p:sldId id="431" r:id="rId90"/>
    <p:sldId id="432" r:id="rId91"/>
    <p:sldId id="433" r:id="rId92"/>
    <p:sldId id="434" r:id="rId93"/>
    <p:sldId id="388" r:id="rId94"/>
    <p:sldId id="382" r:id="rId95"/>
    <p:sldId id="383" r:id="rId96"/>
    <p:sldId id="384" r:id="rId97"/>
    <p:sldId id="385" r:id="rId98"/>
    <p:sldId id="386" r:id="rId99"/>
    <p:sldId id="505" r:id="rId100"/>
    <p:sldId id="423" r:id="rId101"/>
    <p:sldId id="424" r:id="rId102"/>
    <p:sldId id="427" r:id="rId103"/>
    <p:sldId id="508" r:id="rId104"/>
    <p:sldId id="506" r:id="rId105"/>
    <p:sldId id="507" r:id="rId106"/>
    <p:sldId id="426" r:id="rId107"/>
    <p:sldId id="425" r:id="rId108"/>
    <p:sldId id="329" r:id="rId109"/>
    <p:sldId id="330" r:id="rId110"/>
    <p:sldId id="331" r:id="rId111"/>
    <p:sldId id="332" r:id="rId112"/>
    <p:sldId id="333" r:id="rId113"/>
    <p:sldId id="334" r:id="rId114"/>
    <p:sldId id="335" r:id="rId115"/>
    <p:sldId id="338" r:id="rId116"/>
    <p:sldId id="337" r:id="rId117"/>
    <p:sldId id="339" r:id="rId118"/>
    <p:sldId id="340" r:id="rId119"/>
    <p:sldId id="511" r:id="rId120"/>
    <p:sldId id="510" r:id="rId121"/>
    <p:sldId id="396" r:id="rId122"/>
    <p:sldId id="398" r:id="rId123"/>
    <p:sldId id="399" r:id="rId124"/>
    <p:sldId id="411" r:id="rId125"/>
    <p:sldId id="397" r:id="rId126"/>
    <p:sldId id="400" r:id="rId127"/>
    <p:sldId id="401" r:id="rId128"/>
    <p:sldId id="403" r:id="rId129"/>
    <p:sldId id="441" r:id="rId130"/>
    <p:sldId id="443" r:id="rId131"/>
    <p:sldId id="454" r:id="rId132"/>
    <p:sldId id="449" r:id="rId133"/>
    <p:sldId id="455" r:id="rId134"/>
    <p:sldId id="450" r:id="rId135"/>
    <p:sldId id="451" r:id="rId136"/>
    <p:sldId id="452" r:id="rId137"/>
    <p:sldId id="456" r:id="rId138"/>
    <p:sldId id="453" r:id="rId139"/>
    <p:sldId id="457" r:id="rId140"/>
    <p:sldId id="458" r:id="rId141"/>
    <p:sldId id="447" r:id="rId142"/>
    <p:sldId id="459" r:id="rId143"/>
    <p:sldId id="462" r:id="rId144"/>
    <p:sldId id="512" r:id="rId145"/>
    <p:sldId id="467" r:id="rId146"/>
    <p:sldId id="436" r:id="rId147"/>
    <p:sldId id="407" r:id="rId148"/>
    <p:sldId id="412" r:id="rId149"/>
    <p:sldId id="468" r:id="rId150"/>
    <p:sldId id="409" r:id="rId151"/>
    <p:sldId id="414" r:id="rId152"/>
    <p:sldId id="408" r:id="rId153"/>
    <p:sldId id="469" r:id="rId154"/>
    <p:sldId id="481" r:id="rId155"/>
    <p:sldId id="419" r:id="rId156"/>
    <p:sldId id="470" r:id="rId157"/>
    <p:sldId id="473" r:id="rId158"/>
    <p:sldId id="417" r:id="rId159"/>
    <p:sldId id="416" r:id="rId160"/>
    <p:sldId id="474" r:id="rId161"/>
    <p:sldId id="475" r:id="rId162"/>
    <p:sldId id="476" r:id="rId163"/>
    <p:sldId id="490" r:id="rId164"/>
    <p:sldId id="486" r:id="rId165"/>
    <p:sldId id="477" r:id="rId166"/>
    <p:sldId id="478" r:id="rId167"/>
    <p:sldId id="480" r:id="rId168"/>
    <p:sldId id="479" r:id="rId169"/>
    <p:sldId id="410" r:id="rId170"/>
    <p:sldId id="415" r:id="rId171"/>
    <p:sldId id="418" r:id="rId172"/>
    <p:sldId id="513" r:id="rId173"/>
    <p:sldId id="483" r:id="rId174"/>
    <p:sldId id="482" r:id="rId175"/>
    <p:sldId id="484" r:id="rId176"/>
    <p:sldId id="489" r:id="rId177"/>
    <p:sldId id="502" r:id="rId178"/>
    <p:sldId id="494" r:id="rId179"/>
    <p:sldId id="495" r:id="rId180"/>
    <p:sldId id="485" r:id="rId181"/>
    <p:sldId id="497" r:id="rId182"/>
    <p:sldId id="500" r:id="rId183"/>
    <p:sldId id="493" r:id="rId184"/>
    <p:sldId id="460" r:id="rId185"/>
    <p:sldId id="429" r:id="rId186"/>
    <p:sldId id="465" r:id="rId187"/>
    <p:sldId id="466" r:id="rId188"/>
    <p:sldId id="472" r:id="rId189"/>
    <p:sldId id="496" r:id="rId190"/>
    <p:sldId id="498" r:id="rId191"/>
    <p:sldId id="499" r:id="rId192"/>
    <p:sldId id="504" r:id="rId193"/>
    <p:sldId id="492" r:id="rId194"/>
    <p:sldId id="503" r:id="rId195"/>
    <p:sldId id="501" r:id="rId19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70E5CF0-51B0-BE48-A3CF-DB2F41B44280}">
          <p14:sldIdLst>
            <p14:sldId id="256"/>
            <p14:sldId id="257"/>
            <p14:sldId id="355"/>
            <p14:sldId id="275"/>
            <p14:sldId id="258"/>
            <p14:sldId id="315"/>
            <p14:sldId id="264"/>
            <p14:sldId id="266"/>
            <p14:sldId id="267"/>
            <p14:sldId id="263"/>
            <p14:sldId id="260"/>
            <p14:sldId id="316"/>
            <p14:sldId id="262"/>
            <p14:sldId id="276"/>
            <p14:sldId id="268"/>
            <p14:sldId id="278"/>
            <p14:sldId id="270"/>
            <p14:sldId id="272"/>
            <p14:sldId id="273"/>
            <p14:sldId id="271"/>
            <p14:sldId id="274"/>
            <p14:sldId id="289"/>
            <p14:sldId id="279"/>
            <p14:sldId id="281"/>
            <p14:sldId id="284"/>
            <p14:sldId id="356"/>
            <p14:sldId id="285"/>
            <p14:sldId id="286"/>
            <p14:sldId id="287"/>
            <p14:sldId id="288"/>
            <p14:sldId id="290"/>
            <p14:sldId id="291"/>
            <p14:sldId id="464"/>
            <p14:sldId id="295"/>
            <p14:sldId id="296"/>
            <p14:sldId id="299"/>
            <p14:sldId id="300"/>
            <p14:sldId id="358"/>
          </p14:sldIdLst>
        </p14:section>
        <p14:section name="XML Configuration" id="{C705F707-4F36-2C4D-9766-0978B2F907BF}">
          <p14:sldIdLst>
            <p14:sldId id="298"/>
            <p14:sldId id="301"/>
            <p14:sldId id="303"/>
            <p14:sldId id="304"/>
            <p14:sldId id="306"/>
            <p14:sldId id="307"/>
            <p14:sldId id="309"/>
            <p14:sldId id="305"/>
            <p14:sldId id="312"/>
            <p14:sldId id="313"/>
            <p14:sldId id="314"/>
            <p14:sldId id="317"/>
            <p14:sldId id="359"/>
            <p14:sldId id="320"/>
            <p14:sldId id="322"/>
            <p14:sldId id="361"/>
            <p14:sldId id="310"/>
            <p14:sldId id="324"/>
            <p14:sldId id="325"/>
            <p14:sldId id="342"/>
          </p14:sldIdLst>
        </p14:section>
        <p14:section name="Construction Injection" id="{66F9D785-0BDF-C14E-A72A-9060EA3B4AAE}">
          <p14:sldIdLst>
            <p14:sldId id="351"/>
            <p14:sldId id="343"/>
            <p14:sldId id="352"/>
          </p14:sldIdLst>
        </p14:section>
        <p14:section name="Setter Injection" id="{D73FF5EC-D18C-8648-9A88-11333B6BB946}">
          <p14:sldIdLst>
            <p14:sldId id="353"/>
            <p14:sldId id="360"/>
            <p14:sldId id="345"/>
            <p14:sldId id="435"/>
            <p14:sldId id="421"/>
            <p14:sldId id="362"/>
            <p14:sldId id="367"/>
            <p14:sldId id="369"/>
          </p14:sldIdLst>
        </p14:section>
        <p14:section name="Dep resolution modes" id="{CC60E06B-AE6C-FF42-A51D-41D5B39FC168}">
          <p14:sldIdLst>
            <p14:sldId id="377"/>
            <p14:sldId id="372"/>
            <p14:sldId id="373"/>
            <p14:sldId id="375"/>
            <p14:sldId id="376"/>
            <p14:sldId id="374"/>
            <p14:sldId id="349"/>
            <p14:sldId id="381"/>
            <p14:sldId id="392"/>
            <p14:sldId id="389"/>
            <p14:sldId id="390"/>
            <p14:sldId id="393"/>
            <p14:sldId id="394"/>
            <p14:sldId id="509"/>
            <p14:sldId id="387"/>
            <p14:sldId id="378"/>
            <p14:sldId id="348"/>
            <p14:sldId id="379"/>
            <p14:sldId id="380"/>
            <p14:sldId id="431"/>
            <p14:sldId id="432"/>
            <p14:sldId id="433"/>
            <p14:sldId id="434"/>
            <p14:sldId id="388"/>
          </p14:sldIdLst>
        </p14:section>
        <p14:section name="Singleton" id="{EC2E46FF-8079-7E45-972D-34A377C64782}">
          <p14:sldIdLst>
            <p14:sldId id="382"/>
            <p14:sldId id="383"/>
          </p14:sldIdLst>
        </p14:section>
        <p14:section name="Prototype" id="{635DEB08-26B7-824F-A188-463A5673C524}">
          <p14:sldIdLst>
            <p14:sldId id="384"/>
            <p14:sldId id="385"/>
          </p14:sldIdLst>
        </p14:section>
        <p14:section name="scope configuration" id="{32FA9E16-D223-2547-98B5-F9ACDC77FD8D}">
          <p14:sldIdLst>
            <p14:sldId id="386"/>
            <p14:sldId id="505"/>
            <p14:sldId id="423"/>
            <p14:sldId id="424"/>
            <p14:sldId id="427"/>
            <p14:sldId id="508"/>
            <p14:sldId id="506"/>
            <p14:sldId id="507"/>
            <p14:sldId id="426"/>
            <p14:sldId id="425"/>
          </p14:sldIdLst>
        </p14:section>
        <p14:section name="callbacks" id="{A60DFEBD-97EC-1840-B6A7-EA29CF41A9E1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37"/>
            <p14:sldId id="339"/>
            <p14:sldId id="340"/>
            <p14:sldId id="511"/>
            <p14:sldId id="510"/>
            <p14:sldId id="396"/>
            <p14:sldId id="398"/>
            <p14:sldId id="399"/>
            <p14:sldId id="411"/>
            <p14:sldId id="397"/>
            <p14:sldId id="400"/>
          </p14:sldIdLst>
        </p14:section>
        <p14:section name="Handler" id="{16D2C3F6-11B4-1F44-97C1-1CBEFC2F6B85}">
          <p14:sldIdLst>
            <p14:sldId id="401"/>
            <p14:sldId id="403"/>
            <p14:sldId id="441"/>
            <p14:sldId id="443"/>
            <p14:sldId id="454"/>
            <p14:sldId id="449"/>
            <p14:sldId id="455"/>
            <p14:sldId id="450"/>
            <p14:sldId id="451"/>
            <p14:sldId id="452"/>
            <p14:sldId id="456"/>
            <p14:sldId id="453"/>
            <p14:sldId id="457"/>
            <p14:sldId id="458"/>
            <p14:sldId id="447"/>
            <p14:sldId id="459"/>
            <p14:sldId id="462"/>
            <p14:sldId id="512"/>
            <p14:sldId id="467"/>
            <p14:sldId id="436"/>
            <p14:sldId id="407"/>
            <p14:sldId id="412"/>
            <p14:sldId id="468"/>
            <p14:sldId id="409"/>
            <p14:sldId id="414"/>
            <p14:sldId id="408"/>
            <p14:sldId id="469"/>
            <p14:sldId id="481"/>
            <p14:sldId id="419"/>
            <p14:sldId id="470"/>
            <p14:sldId id="473"/>
            <p14:sldId id="417"/>
            <p14:sldId id="416"/>
            <p14:sldId id="474"/>
            <p14:sldId id="475"/>
            <p14:sldId id="476"/>
            <p14:sldId id="490"/>
            <p14:sldId id="486"/>
            <p14:sldId id="477"/>
            <p14:sldId id="478"/>
            <p14:sldId id="480"/>
            <p14:sldId id="479"/>
            <p14:sldId id="410"/>
            <p14:sldId id="415"/>
            <p14:sldId id="418"/>
            <p14:sldId id="513"/>
            <p14:sldId id="483"/>
            <p14:sldId id="482"/>
            <p14:sldId id="484"/>
            <p14:sldId id="489"/>
            <p14:sldId id="502"/>
            <p14:sldId id="494"/>
            <p14:sldId id="495"/>
            <p14:sldId id="485"/>
            <p14:sldId id="497"/>
            <p14:sldId id="500"/>
            <p14:sldId id="493"/>
            <p14:sldId id="460"/>
            <p14:sldId id="429"/>
            <p14:sldId id="465"/>
            <p14:sldId id="466"/>
            <p14:sldId id="472"/>
            <p14:sldId id="496"/>
            <p14:sldId id="498"/>
            <p14:sldId id="499"/>
            <p14:sldId id="504"/>
            <p14:sldId id="492"/>
            <p14:sldId id="503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9"/>
    <p:restoredTop sz="86213"/>
  </p:normalViewPr>
  <p:slideViewPr>
    <p:cSldViewPr snapToGrid="0" snapToObjects="1">
      <p:cViewPr varScale="1">
        <p:scale>
          <a:sx n="84" d="100"/>
          <a:sy n="84" d="100"/>
        </p:scale>
        <p:origin x="26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2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notesMaster" Target="notesMasters/notesMaster1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handoutMaster" Target="handoutMasters/handoutMaster1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hyperlink" Target="https://it.wikipedia.org/wiki/File:Penrose_triangle.svg" TargetMode="External"/><Relationship Id="rId5" Type="http://schemas.openxmlformats.org/officeDocument/2006/relationships/image" Target="../media/image111.png"/><Relationship Id="rId4" Type="http://schemas.openxmlformats.org/officeDocument/2006/relationships/image" Target="../media/image110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tools" TargetMode="External"/><Relationship Id="rId2" Type="http://schemas.openxmlformats.org/officeDocument/2006/relationships/image" Target="../media/image124.svg"/><Relationship Id="rId1" Type="http://schemas.openxmlformats.org/officeDocument/2006/relationships/image" Target="../media/image123.png"/><Relationship Id="rId6" Type="http://schemas.openxmlformats.org/officeDocument/2006/relationships/hyperlink" Target="https://marketplace.eclipse.org/content/spring-tools-4-spring-boot-aka-spring-tool-suite-4" TargetMode="Externa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svg"/><Relationship Id="rId1" Type="http://schemas.openxmlformats.org/officeDocument/2006/relationships/image" Target="../media/image132.png"/><Relationship Id="rId4" Type="http://schemas.openxmlformats.org/officeDocument/2006/relationships/image" Target="../media/image135.sv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6.xml"/></Relationships>
</file>

<file path=ppt/diagrams/_rels/data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svg"/><Relationship Id="rId1" Type="http://schemas.openxmlformats.org/officeDocument/2006/relationships/image" Target="../media/image17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openclipart.org/detail/169753/fileiconxml" TargetMode="External"/><Relationship Id="rId1" Type="http://schemas.openxmlformats.org/officeDocument/2006/relationships/image" Target="../media/image71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hyperlink" Target="https://nl.wikimedia.org/wiki/Bestand:At_sign.svg" TargetMode="External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hyperlink" Target="https://it.wikipedia.org/wiki/File:Penrose_triangle.svg" TargetMode="External"/><Relationship Id="rId5" Type="http://schemas.openxmlformats.org/officeDocument/2006/relationships/image" Target="../media/image111.png"/><Relationship Id="rId4" Type="http://schemas.openxmlformats.org/officeDocument/2006/relationships/image" Target="../media/image110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svg"/><Relationship Id="rId1" Type="http://schemas.openxmlformats.org/officeDocument/2006/relationships/image" Target="../media/image123.png"/><Relationship Id="rId4" Type="http://schemas.openxmlformats.org/officeDocument/2006/relationships/image" Target="../media/image126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svg"/><Relationship Id="rId1" Type="http://schemas.openxmlformats.org/officeDocument/2006/relationships/image" Target="../media/image132.png"/><Relationship Id="rId4" Type="http://schemas.openxmlformats.org/officeDocument/2006/relationships/image" Target="../media/image135.svg"/></Relationships>
</file>

<file path=ppt/diagrams/_rels/drawing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svg"/><Relationship Id="rId1" Type="http://schemas.openxmlformats.org/officeDocument/2006/relationships/image" Target="../media/image17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openclipart.org/detail/169753/fileiconxml" TargetMode="External"/><Relationship Id="rId1" Type="http://schemas.openxmlformats.org/officeDocument/2006/relationships/image" Target="../media/image71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hyperlink" Target="https://nl.wikimedia.org/wiki/Bestand:At_sign.sv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2D8050-8FA9-4575-A59E-1DBEC3E72C2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D817E8-EFC6-431A-B739-6C67D995DD7D}">
      <dgm:prSet/>
      <dgm:spPr/>
      <dgm:t>
        <a:bodyPr/>
        <a:lstStyle/>
        <a:p>
          <a:r>
            <a:rPr lang="de-DE"/>
            <a:t>Introduction</a:t>
          </a:r>
          <a:endParaRPr lang="en-US"/>
        </a:p>
      </dgm:t>
    </dgm:pt>
    <dgm:pt modelId="{F000BB70-8CB5-48C9-951D-546F0A1BF144}" type="parTrans" cxnId="{5824D6D9-899F-4187-8895-9739B222F0A2}">
      <dgm:prSet/>
      <dgm:spPr/>
      <dgm:t>
        <a:bodyPr/>
        <a:lstStyle/>
        <a:p>
          <a:endParaRPr lang="en-US"/>
        </a:p>
      </dgm:t>
    </dgm:pt>
    <dgm:pt modelId="{519C06BB-EF7B-4FD8-B81D-634D1CF16D45}" type="sibTrans" cxnId="{5824D6D9-899F-4187-8895-9739B222F0A2}">
      <dgm:prSet/>
      <dgm:spPr/>
      <dgm:t>
        <a:bodyPr/>
        <a:lstStyle/>
        <a:p>
          <a:endParaRPr lang="en-US"/>
        </a:p>
      </dgm:t>
    </dgm:pt>
    <dgm:pt modelId="{C8B6BF1C-58AD-4FF1-9E5A-6EA35D460193}">
      <dgm:prSet/>
      <dgm:spPr/>
      <dgm:t>
        <a:bodyPr/>
        <a:lstStyle/>
        <a:p>
          <a:r>
            <a:rPr lang="de-DE"/>
            <a:t>Spring Framework I </a:t>
          </a:r>
          <a:endParaRPr lang="en-US"/>
        </a:p>
      </dgm:t>
    </dgm:pt>
    <dgm:pt modelId="{87962269-62F9-4ECD-9D30-8568D3613D87}" type="parTrans" cxnId="{7425DEF1-6384-4C63-8436-743F3BEC5510}">
      <dgm:prSet/>
      <dgm:spPr/>
      <dgm:t>
        <a:bodyPr/>
        <a:lstStyle/>
        <a:p>
          <a:endParaRPr lang="en-US"/>
        </a:p>
      </dgm:t>
    </dgm:pt>
    <dgm:pt modelId="{26B5A678-C5B5-4DEB-81EA-BD402BED37AA}" type="sibTrans" cxnId="{7425DEF1-6384-4C63-8436-743F3BEC5510}">
      <dgm:prSet/>
      <dgm:spPr/>
      <dgm:t>
        <a:bodyPr/>
        <a:lstStyle/>
        <a:p>
          <a:endParaRPr lang="en-US"/>
        </a:p>
      </dgm:t>
    </dgm:pt>
    <dgm:pt modelId="{F6E8A5B6-A733-477B-B485-DB92876A24DD}">
      <dgm:prSet/>
      <dgm:spPr/>
      <dgm:t>
        <a:bodyPr/>
        <a:lstStyle/>
        <a:p>
          <a:r>
            <a:rPr lang="de-DE"/>
            <a:t>Spring </a:t>
          </a:r>
          <a:r>
            <a:rPr lang="de-DE" err="1"/>
            <a:t>Architecture</a:t>
          </a:r>
          <a:endParaRPr lang="en-US"/>
        </a:p>
      </dgm:t>
    </dgm:pt>
    <dgm:pt modelId="{E0526CCC-2AFC-4164-AA24-5106F4B92B6B}" type="parTrans" cxnId="{B954B870-760F-4D6A-AC7E-1F672095717B}">
      <dgm:prSet/>
      <dgm:spPr/>
      <dgm:t>
        <a:bodyPr/>
        <a:lstStyle/>
        <a:p>
          <a:endParaRPr lang="en-US"/>
        </a:p>
      </dgm:t>
    </dgm:pt>
    <dgm:pt modelId="{26A37B22-3A9C-40ED-85C3-693136576FEF}" type="sibTrans" cxnId="{B954B870-760F-4D6A-AC7E-1F672095717B}">
      <dgm:prSet/>
      <dgm:spPr/>
      <dgm:t>
        <a:bodyPr/>
        <a:lstStyle/>
        <a:p>
          <a:endParaRPr lang="en-US"/>
        </a:p>
      </dgm:t>
    </dgm:pt>
    <dgm:pt modelId="{D50F5930-1F34-4BD9-837B-303B7436FE82}">
      <dgm:prSet/>
      <dgm:spPr/>
      <dgm:t>
        <a:bodyPr/>
        <a:lstStyle/>
        <a:p>
          <a:r>
            <a:rPr lang="de-DE" dirty="0" err="1"/>
            <a:t>Dependency</a:t>
          </a:r>
          <a:r>
            <a:rPr lang="de-DE" dirty="0"/>
            <a:t> </a:t>
          </a:r>
          <a:r>
            <a:rPr lang="de-DE" dirty="0" err="1"/>
            <a:t>Injection</a:t>
          </a:r>
          <a:r>
            <a:rPr lang="de-DE" dirty="0"/>
            <a:t> (DI)</a:t>
          </a:r>
          <a:endParaRPr lang="en-US" dirty="0"/>
        </a:p>
      </dgm:t>
    </dgm:pt>
    <dgm:pt modelId="{347A40D5-0BDA-4496-B1E4-43A17563FADE}" type="parTrans" cxnId="{AC6A1DD4-7DFF-4838-9126-CA478AA40499}">
      <dgm:prSet/>
      <dgm:spPr/>
      <dgm:t>
        <a:bodyPr/>
        <a:lstStyle/>
        <a:p>
          <a:endParaRPr lang="en-US"/>
        </a:p>
      </dgm:t>
    </dgm:pt>
    <dgm:pt modelId="{6FF9D305-7A5B-445C-BA72-E5E9E080C10A}" type="sibTrans" cxnId="{AC6A1DD4-7DFF-4838-9126-CA478AA40499}">
      <dgm:prSet/>
      <dgm:spPr/>
      <dgm:t>
        <a:bodyPr/>
        <a:lstStyle/>
        <a:p>
          <a:endParaRPr lang="en-US"/>
        </a:p>
      </dgm:t>
    </dgm:pt>
    <dgm:pt modelId="{419C932D-ADAF-4CA0-BF7B-29CC9537EBCF}">
      <dgm:prSet/>
      <dgm:spPr/>
      <dgm:t>
        <a:bodyPr/>
        <a:lstStyle/>
        <a:p>
          <a:r>
            <a:rPr lang="de-DE"/>
            <a:t>DI/</a:t>
          </a:r>
          <a:r>
            <a:rPr lang="de-DE" err="1"/>
            <a:t>IoC</a:t>
          </a:r>
          <a:r>
            <a:rPr lang="de-DE"/>
            <a:t> in Spring </a:t>
          </a:r>
          <a:endParaRPr lang="en-US"/>
        </a:p>
      </dgm:t>
    </dgm:pt>
    <dgm:pt modelId="{DFE42EBE-5205-4F82-BC22-1BBE892B1CF6}" type="parTrans" cxnId="{D00E35AC-72C2-4B03-92C5-092616DDFE7E}">
      <dgm:prSet/>
      <dgm:spPr/>
      <dgm:t>
        <a:bodyPr/>
        <a:lstStyle/>
        <a:p>
          <a:endParaRPr lang="en-US"/>
        </a:p>
      </dgm:t>
    </dgm:pt>
    <dgm:pt modelId="{CD5DDA18-F305-49ED-8ADC-BCC42B48A9F2}" type="sibTrans" cxnId="{D00E35AC-72C2-4B03-92C5-092616DDFE7E}">
      <dgm:prSet/>
      <dgm:spPr/>
      <dgm:t>
        <a:bodyPr/>
        <a:lstStyle/>
        <a:p>
          <a:endParaRPr lang="en-US"/>
        </a:p>
      </dgm:t>
    </dgm:pt>
    <dgm:pt modelId="{CCEA841F-E53A-4D8D-ABDE-CFA8319792BE}">
      <dgm:prSet/>
      <dgm:spPr/>
      <dgm:t>
        <a:bodyPr/>
        <a:lstStyle/>
        <a:p>
          <a:r>
            <a:rPr lang="de-DE"/>
            <a:t>XML Configuration</a:t>
          </a:r>
          <a:endParaRPr lang="en-US"/>
        </a:p>
      </dgm:t>
    </dgm:pt>
    <dgm:pt modelId="{91AF2313-5C2E-4850-AD22-869818C87BF6}" type="parTrans" cxnId="{E098B974-ABED-4D5F-9EA1-7BABD47080BE}">
      <dgm:prSet/>
      <dgm:spPr/>
      <dgm:t>
        <a:bodyPr/>
        <a:lstStyle/>
        <a:p>
          <a:endParaRPr lang="en-US"/>
        </a:p>
      </dgm:t>
    </dgm:pt>
    <dgm:pt modelId="{035DC84A-58CE-4A38-870F-18C062E1200A}" type="sibTrans" cxnId="{E098B974-ABED-4D5F-9EA1-7BABD47080BE}">
      <dgm:prSet/>
      <dgm:spPr/>
      <dgm:t>
        <a:bodyPr/>
        <a:lstStyle/>
        <a:p>
          <a:endParaRPr lang="en-US"/>
        </a:p>
      </dgm:t>
    </dgm:pt>
    <dgm:pt modelId="{96249871-A732-4ACB-BFBE-D0352AFAB7F0}">
      <dgm:prSet/>
      <dgm:spPr/>
      <dgm:t>
        <a:bodyPr/>
        <a:lstStyle/>
        <a:p>
          <a:r>
            <a:rPr lang="de-DE"/>
            <a:t>Java Configuration</a:t>
          </a:r>
          <a:endParaRPr lang="en-US"/>
        </a:p>
      </dgm:t>
    </dgm:pt>
    <dgm:pt modelId="{CF03BAA4-10B8-4313-9099-1A27238AFC3F}" type="parTrans" cxnId="{93BDE513-326D-4829-A9CA-FDBE5B75A2FC}">
      <dgm:prSet/>
      <dgm:spPr/>
      <dgm:t>
        <a:bodyPr/>
        <a:lstStyle/>
        <a:p>
          <a:endParaRPr lang="en-US"/>
        </a:p>
      </dgm:t>
    </dgm:pt>
    <dgm:pt modelId="{9808CF7F-2A95-4F07-8F9A-4A41BA014AC2}" type="sibTrans" cxnId="{93BDE513-326D-4829-A9CA-FDBE5B75A2FC}">
      <dgm:prSet/>
      <dgm:spPr/>
      <dgm:t>
        <a:bodyPr/>
        <a:lstStyle/>
        <a:p>
          <a:endParaRPr lang="en-US"/>
        </a:p>
      </dgm:t>
    </dgm:pt>
    <dgm:pt modelId="{8FB9AD20-DCF6-674F-ADC9-0421D9EA47EF}">
      <dgm:prSet/>
      <dgm:spPr/>
      <dgm:t>
        <a:bodyPr/>
        <a:lstStyle/>
        <a:p>
          <a:r>
            <a:rPr lang="en-US"/>
            <a:t>Annotation Configuration</a:t>
          </a:r>
        </a:p>
      </dgm:t>
    </dgm:pt>
    <dgm:pt modelId="{0EF91A2F-318D-A348-9D7F-28D3A36FD521}" type="parTrans" cxnId="{50AE5BC1-C2D6-1046-85EE-FEBC796E0D12}">
      <dgm:prSet/>
      <dgm:spPr/>
      <dgm:t>
        <a:bodyPr/>
        <a:lstStyle/>
        <a:p>
          <a:endParaRPr lang="de-DE"/>
        </a:p>
      </dgm:t>
    </dgm:pt>
    <dgm:pt modelId="{C00DB282-C177-9F48-B7F9-DDE631E355FA}" type="sibTrans" cxnId="{50AE5BC1-C2D6-1046-85EE-FEBC796E0D12}">
      <dgm:prSet/>
      <dgm:spPr/>
      <dgm:t>
        <a:bodyPr/>
        <a:lstStyle/>
        <a:p>
          <a:endParaRPr lang="de-DE"/>
        </a:p>
      </dgm:t>
    </dgm:pt>
    <dgm:pt modelId="{D7E4239F-69D0-D441-9305-0B9EF67B404C}">
      <dgm:prSet/>
      <dgm:spPr/>
      <dgm:t>
        <a:bodyPr/>
        <a:lstStyle/>
        <a:p>
          <a:r>
            <a:rPr lang="en-US" dirty="0"/>
            <a:t>STS Suite / Plugin + Live Demo</a:t>
          </a:r>
        </a:p>
      </dgm:t>
    </dgm:pt>
    <dgm:pt modelId="{08A7029D-5BC7-B048-A22B-899B9F5E0D39}" type="parTrans" cxnId="{2D1DAA50-ECBC-FB46-8315-DD5E8C7463B6}">
      <dgm:prSet/>
      <dgm:spPr/>
      <dgm:t>
        <a:bodyPr/>
        <a:lstStyle/>
        <a:p>
          <a:endParaRPr lang="de-DE"/>
        </a:p>
      </dgm:t>
    </dgm:pt>
    <dgm:pt modelId="{A4C9EB9E-D695-4045-A898-C1E2DEB470C9}" type="sibTrans" cxnId="{2D1DAA50-ECBC-FB46-8315-DD5E8C7463B6}">
      <dgm:prSet/>
      <dgm:spPr/>
      <dgm:t>
        <a:bodyPr/>
        <a:lstStyle/>
        <a:p>
          <a:endParaRPr lang="de-DE"/>
        </a:p>
      </dgm:t>
    </dgm:pt>
    <dgm:pt modelId="{73E2742B-1903-634F-A119-55A7FD2CFFAF}" type="pres">
      <dgm:prSet presAssocID="{DF2D8050-8FA9-4575-A59E-1DBEC3E72C2D}" presName="linear" presStyleCnt="0">
        <dgm:presLayoutVars>
          <dgm:animLvl val="lvl"/>
          <dgm:resizeHandles val="exact"/>
        </dgm:presLayoutVars>
      </dgm:prSet>
      <dgm:spPr/>
    </dgm:pt>
    <dgm:pt modelId="{C048C45B-2E02-704B-BFF1-3C6D6729DF5E}" type="pres">
      <dgm:prSet presAssocID="{69D817E8-EFC6-431A-B739-6C67D995DD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818C605-F538-C244-900D-D50BC865F60A}" type="pres">
      <dgm:prSet presAssocID="{519C06BB-EF7B-4FD8-B81D-634D1CF16D45}" presName="spacer" presStyleCnt="0"/>
      <dgm:spPr/>
    </dgm:pt>
    <dgm:pt modelId="{89C6A89B-1DC2-7341-BB84-2704BE84CEF5}" type="pres">
      <dgm:prSet presAssocID="{C8B6BF1C-58AD-4FF1-9E5A-6EA35D46019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B0F774C-A19C-9C46-806B-FBCD427C7186}" type="pres">
      <dgm:prSet presAssocID="{C8B6BF1C-58AD-4FF1-9E5A-6EA35D46019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3541600-21F0-7843-AE91-6FC0EA5DA322}" type="presOf" srcId="{C8B6BF1C-58AD-4FF1-9E5A-6EA35D460193}" destId="{89C6A89B-1DC2-7341-BB84-2704BE84CEF5}" srcOrd="0" destOrd="0" presId="urn:microsoft.com/office/officeart/2005/8/layout/vList2"/>
    <dgm:cxn modelId="{93BDE513-326D-4829-A9CA-FDBE5B75A2FC}" srcId="{419C932D-ADAF-4CA0-BF7B-29CC9537EBCF}" destId="{96249871-A732-4ACB-BFBE-D0352AFAB7F0}" srcOrd="2" destOrd="0" parTransId="{CF03BAA4-10B8-4313-9099-1A27238AFC3F}" sibTransId="{9808CF7F-2A95-4F07-8F9A-4A41BA014AC2}"/>
    <dgm:cxn modelId="{3BBA7917-B692-2C4E-B683-8249B330AAB8}" type="presOf" srcId="{419C932D-ADAF-4CA0-BF7B-29CC9537EBCF}" destId="{7B0F774C-A19C-9C46-806B-FBCD427C7186}" srcOrd="0" destOrd="2" presId="urn:microsoft.com/office/officeart/2005/8/layout/vList2"/>
    <dgm:cxn modelId="{373D1E19-D584-0541-A492-92A47AF52E4C}" type="presOf" srcId="{8FB9AD20-DCF6-674F-ADC9-0421D9EA47EF}" destId="{7B0F774C-A19C-9C46-806B-FBCD427C7186}" srcOrd="0" destOrd="4" presId="urn:microsoft.com/office/officeart/2005/8/layout/vList2"/>
    <dgm:cxn modelId="{2D1DAA50-ECBC-FB46-8315-DD5E8C7463B6}" srcId="{C8B6BF1C-58AD-4FF1-9E5A-6EA35D460193}" destId="{D7E4239F-69D0-D441-9305-0B9EF67B404C}" srcOrd="3" destOrd="0" parTransId="{08A7029D-5BC7-B048-A22B-899B9F5E0D39}" sibTransId="{A4C9EB9E-D695-4045-A898-C1E2DEB470C9}"/>
    <dgm:cxn modelId="{B954B870-760F-4D6A-AC7E-1F672095717B}" srcId="{C8B6BF1C-58AD-4FF1-9E5A-6EA35D460193}" destId="{F6E8A5B6-A733-477B-B485-DB92876A24DD}" srcOrd="0" destOrd="0" parTransId="{E0526CCC-2AFC-4164-AA24-5106F4B92B6B}" sibTransId="{26A37B22-3A9C-40ED-85C3-693136576FEF}"/>
    <dgm:cxn modelId="{E098B974-ABED-4D5F-9EA1-7BABD47080BE}" srcId="{419C932D-ADAF-4CA0-BF7B-29CC9537EBCF}" destId="{CCEA841F-E53A-4D8D-ABDE-CFA8319792BE}" srcOrd="0" destOrd="0" parTransId="{91AF2313-5C2E-4850-AD22-869818C87BF6}" sibTransId="{035DC84A-58CE-4A38-870F-18C062E1200A}"/>
    <dgm:cxn modelId="{86F7E983-E0E8-E241-9A15-B66D131BB131}" type="presOf" srcId="{DF2D8050-8FA9-4575-A59E-1DBEC3E72C2D}" destId="{73E2742B-1903-634F-A119-55A7FD2CFFAF}" srcOrd="0" destOrd="0" presId="urn:microsoft.com/office/officeart/2005/8/layout/vList2"/>
    <dgm:cxn modelId="{D5A00498-99A6-DC4E-B77F-F653DEB95302}" type="presOf" srcId="{96249871-A732-4ACB-BFBE-D0352AFAB7F0}" destId="{7B0F774C-A19C-9C46-806B-FBCD427C7186}" srcOrd="0" destOrd="5" presId="urn:microsoft.com/office/officeart/2005/8/layout/vList2"/>
    <dgm:cxn modelId="{85400E9A-B18A-0E47-BAA1-CED18ED26CB8}" type="presOf" srcId="{F6E8A5B6-A733-477B-B485-DB92876A24DD}" destId="{7B0F774C-A19C-9C46-806B-FBCD427C7186}" srcOrd="0" destOrd="0" presId="urn:microsoft.com/office/officeart/2005/8/layout/vList2"/>
    <dgm:cxn modelId="{03F8A39D-3E1E-2A42-9B0E-2C20405CA452}" type="presOf" srcId="{D50F5930-1F34-4BD9-837B-303B7436FE82}" destId="{7B0F774C-A19C-9C46-806B-FBCD427C7186}" srcOrd="0" destOrd="1" presId="urn:microsoft.com/office/officeart/2005/8/layout/vList2"/>
    <dgm:cxn modelId="{D00E35AC-72C2-4B03-92C5-092616DDFE7E}" srcId="{C8B6BF1C-58AD-4FF1-9E5A-6EA35D460193}" destId="{419C932D-ADAF-4CA0-BF7B-29CC9537EBCF}" srcOrd="2" destOrd="0" parTransId="{DFE42EBE-5205-4F82-BC22-1BBE892B1CF6}" sibTransId="{CD5DDA18-F305-49ED-8ADC-BCC42B48A9F2}"/>
    <dgm:cxn modelId="{393802B7-B00B-2348-9F82-CD62F6C9FEEB}" type="presOf" srcId="{CCEA841F-E53A-4D8D-ABDE-CFA8319792BE}" destId="{7B0F774C-A19C-9C46-806B-FBCD427C7186}" srcOrd="0" destOrd="3" presId="urn:microsoft.com/office/officeart/2005/8/layout/vList2"/>
    <dgm:cxn modelId="{50AE5BC1-C2D6-1046-85EE-FEBC796E0D12}" srcId="{419C932D-ADAF-4CA0-BF7B-29CC9537EBCF}" destId="{8FB9AD20-DCF6-674F-ADC9-0421D9EA47EF}" srcOrd="1" destOrd="0" parTransId="{0EF91A2F-318D-A348-9D7F-28D3A36FD521}" sibTransId="{C00DB282-C177-9F48-B7F9-DDE631E355FA}"/>
    <dgm:cxn modelId="{338835D3-1650-A04B-80D8-D770ECA978BC}" type="presOf" srcId="{D7E4239F-69D0-D441-9305-0B9EF67B404C}" destId="{7B0F774C-A19C-9C46-806B-FBCD427C7186}" srcOrd="0" destOrd="6" presId="urn:microsoft.com/office/officeart/2005/8/layout/vList2"/>
    <dgm:cxn modelId="{AC6A1DD4-7DFF-4838-9126-CA478AA40499}" srcId="{C8B6BF1C-58AD-4FF1-9E5A-6EA35D460193}" destId="{D50F5930-1F34-4BD9-837B-303B7436FE82}" srcOrd="1" destOrd="0" parTransId="{347A40D5-0BDA-4496-B1E4-43A17563FADE}" sibTransId="{6FF9D305-7A5B-445C-BA72-E5E9E080C10A}"/>
    <dgm:cxn modelId="{5824D6D9-899F-4187-8895-9739B222F0A2}" srcId="{DF2D8050-8FA9-4575-A59E-1DBEC3E72C2D}" destId="{69D817E8-EFC6-431A-B739-6C67D995DD7D}" srcOrd="0" destOrd="0" parTransId="{F000BB70-8CB5-48C9-951D-546F0A1BF144}" sibTransId="{519C06BB-EF7B-4FD8-B81D-634D1CF16D45}"/>
    <dgm:cxn modelId="{7425DEF1-6384-4C63-8436-743F3BEC5510}" srcId="{DF2D8050-8FA9-4575-A59E-1DBEC3E72C2D}" destId="{C8B6BF1C-58AD-4FF1-9E5A-6EA35D460193}" srcOrd="1" destOrd="0" parTransId="{87962269-62F9-4ECD-9D30-8568D3613D87}" sibTransId="{26B5A678-C5B5-4DEB-81EA-BD402BED37AA}"/>
    <dgm:cxn modelId="{FEEFABFB-455C-794A-AF35-5F977866BE67}" type="presOf" srcId="{69D817E8-EFC6-431A-B739-6C67D995DD7D}" destId="{C048C45B-2E02-704B-BFF1-3C6D6729DF5E}" srcOrd="0" destOrd="0" presId="urn:microsoft.com/office/officeart/2005/8/layout/vList2"/>
    <dgm:cxn modelId="{10A8646F-0630-3946-8F1B-0F7E2EF1898E}" type="presParOf" srcId="{73E2742B-1903-634F-A119-55A7FD2CFFAF}" destId="{C048C45B-2E02-704B-BFF1-3C6D6729DF5E}" srcOrd="0" destOrd="0" presId="urn:microsoft.com/office/officeart/2005/8/layout/vList2"/>
    <dgm:cxn modelId="{AF1686A5-1B28-A540-A88A-03FCF606EA9E}" type="presParOf" srcId="{73E2742B-1903-634F-A119-55A7FD2CFFAF}" destId="{3818C605-F538-C244-900D-D50BC865F60A}" srcOrd="1" destOrd="0" presId="urn:microsoft.com/office/officeart/2005/8/layout/vList2"/>
    <dgm:cxn modelId="{1F204B96-3997-E547-8515-B6FF4D637D8B}" type="presParOf" srcId="{73E2742B-1903-634F-A119-55A7FD2CFFAF}" destId="{89C6A89B-1DC2-7341-BB84-2704BE84CEF5}" srcOrd="2" destOrd="0" presId="urn:microsoft.com/office/officeart/2005/8/layout/vList2"/>
    <dgm:cxn modelId="{356E7AF6-25A5-2448-BA26-C41A4EACFE17}" type="presParOf" srcId="{73E2742B-1903-634F-A119-55A7FD2CFFAF}" destId="{7B0F774C-A19C-9C46-806B-FBCD427C718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CABCBB-E8CC-4531-85D4-64624C34603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47C718-F6CA-48B9-BDAD-7A7894D5AF8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Use</a:t>
          </a:r>
          <a:r>
            <a:rPr lang="de-DE"/>
            <a:t> </a:t>
          </a:r>
          <a:r>
            <a:rPr lang="de-DE" err="1"/>
            <a:t>constructor</a:t>
          </a:r>
          <a:r>
            <a:rPr lang="de-DE"/>
            <a:t> </a:t>
          </a:r>
          <a:r>
            <a:rPr lang="de-DE" err="1"/>
            <a:t>for</a:t>
          </a:r>
          <a:r>
            <a:rPr lang="de-DE"/>
            <a:t> </a:t>
          </a:r>
          <a:r>
            <a:rPr lang="de-DE" err="1"/>
            <a:t>mandatory</a:t>
          </a:r>
          <a:r>
            <a:rPr lang="de-DE"/>
            <a:t> </a:t>
          </a:r>
          <a:r>
            <a:rPr lang="de-DE" err="1"/>
            <a:t>fields</a:t>
          </a:r>
          <a:r>
            <a:rPr lang="de-DE"/>
            <a:t> </a:t>
          </a:r>
          <a:endParaRPr lang="en-US"/>
        </a:p>
      </dgm:t>
    </dgm:pt>
    <dgm:pt modelId="{A9F39084-49D4-414D-8ACD-C59DD1FA5FFF}" type="parTrans" cxnId="{EA247E56-59FC-4D32-8CFD-AC1186E66CCD}">
      <dgm:prSet/>
      <dgm:spPr/>
      <dgm:t>
        <a:bodyPr/>
        <a:lstStyle/>
        <a:p>
          <a:endParaRPr lang="en-US"/>
        </a:p>
      </dgm:t>
    </dgm:pt>
    <dgm:pt modelId="{769ADD29-96D0-4033-9D27-F438204E621A}" type="sibTrans" cxnId="{EA247E56-59FC-4D32-8CFD-AC1186E66CCD}">
      <dgm:prSet/>
      <dgm:spPr/>
      <dgm:t>
        <a:bodyPr/>
        <a:lstStyle/>
        <a:p>
          <a:endParaRPr lang="en-US"/>
        </a:p>
      </dgm:t>
    </dgm:pt>
    <dgm:pt modelId="{3B6002A3-E302-43B0-8DF5-A4C768A9F3E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Use setter for optional fields</a:t>
          </a:r>
          <a:endParaRPr lang="en-US"/>
        </a:p>
      </dgm:t>
    </dgm:pt>
    <dgm:pt modelId="{3DB879F3-CF93-4126-96A6-75281C7594F2}" type="parTrans" cxnId="{49BF504C-CD3A-4774-9116-4A8910E262D5}">
      <dgm:prSet/>
      <dgm:spPr/>
      <dgm:t>
        <a:bodyPr/>
        <a:lstStyle/>
        <a:p>
          <a:endParaRPr lang="en-US"/>
        </a:p>
      </dgm:t>
    </dgm:pt>
    <dgm:pt modelId="{C9A3E659-1CA7-4D29-9E73-05EC89A2AA73}" type="sibTrans" cxnId="{49BF504C-CD3A-4774-9116-4A8910E262D5}">
      <dgm:prSet/>
      <dgm:spPr/>
      <dgm:t>
        <a:bodyPr/>
        <a:lstStyle/>
        <a:p>
          <a:endParaRPr lang="en-US"/>
        </a:p>
      </dgm:t>
    </dgm:pt>
    <dgm:pt modelId="{88EE3C20-D5F0-FC4A-94FB-FE5D664414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Field injection should be mostly avoided</a:t>
          </a:r>
          <a:endParaRPr lang="de-DE"/>
        </a:p>
      </dgm:t>
    </dgm:pt>
    <dgm:pt modelId="{C2F30CFA-AF8F-B941-9D91-E9A60446430F}" type="parTrans" cxnId="{23835B49-841A-F94B-B904-E9DCEF6A4926}">
      <dgm:prSet/>
      <dgm:spPr/>
      <dgm:t>
        <a:bodyPr/>
        <a:lstStyle/>
        <a:p>
          <a:endParaRPr lang="de-DE"/>
        </a:p>
      </dgm:t>
    </dgm:pt>
    <dgm:pt modelId="{61467662-CAED-EC41-8408-9BD4D98715A5}" type="sibTrans" cxnId="{23835B49-841A-F94B-B904-E9DCEF6A4926}">
      <dgm:prSet/>
      <dgm:spPr/>
      <dgm:t>
        <a:bodyPr/>
        <a:lstStyle/>
        <a:p>
          <a:endParaRPr lang="de-DE"/>
        </a:p>
      </dgm:t>
    </dgm:pt>
    <dgm:pt modelId="{8C38CBF6-FB2C-42C9-9896-763C0AF10504}" type="pres">
      <dgm:prSet presAssocID="{F0CABCBB-E8CC-4531-85D4-64624C34603F}" presName="root" presStyleCnt="0">
        <dgm:presLayoutVars>
          <dgm:dir/>
          <dgm:resizeHandles val="exact"/>
        </dgm:presLayoutVars>
      </dgm:prSet>
      <dgm:spPr/>
    </dgm:pt>
    <dgm:pt modelId="{CC673340-0923-4925-966A-B843A7AFC95C}" type="pres">
      <dgm:prSet presAssocID="{FA47C718-F6CA-48B9-BDAD-7A7894D5AF8C}" presName="compNode" presStyleCnt="0"/>
      <dgm:spPr/>
    </dgm:pt>
    <dgm:pt modelId="{23BE87C3-89F2-4B75-920B-01087EF6FD01}" type="pres">
      <dgm:prSet presAssocID="{FA47C718-F6CA-48B9-BDAD-7A7894D5AF8C}" presName="bgRect" presStyleLbl="bgShp" presStyleIdx="0" presStyleCnt="3"/>
      <dgm:spPr/>
    </dgm:pt>
    <dgm:pt modelId="{37CC31E9-5515-4D52-B808-955E49BFC62E}" type="pres">
      <dgm:prSet presAssocID="{FA47C718-F6CA-48B9-BDAD-7A7894D5AF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0D7F254A-6A42-4342-853D-DAF483545E06}" type="pres">
      <dgm:prSet presAssocID="{FA47C718-F6CA-48B9-BDAD-7A7894D5AF8C}" presName="spaceRect" presStyleCnt="0"/>
      <dgm:spPr/>
    </dgm:pt>
    <dgm:pt modelId="{D05CFC38-C28F-4D8C-86E7-D75DC96F0D60}" type="pres">
      <dgm:prSet presAssocID="{FA47C718-F6CA-48B9-BDAD-7A7894D5AF8C}" presName="parTx" presStyleLbl="revTx" presStyleIdx="0" presStyleCnt="3">
        <dgm:presLayoutVars>
          <dgm:chMax val="0"/>
          <dgm:chPref val="0"/>
        </dgm:presLayoutVars>
      </dgm:prSet>
      <dgm:spPr/>
    </dgm:pt>
    <dgm:pt modelId="{5CD66CC0-DEBA-4473-9CB2-A46B63F28787}" type="pres">
      <dgm:prSet presAssocID="{769ADD29-96D0-4033-9D27-F438204E621A}" presName="sibTrans" presStyleCnt="0"/>
      <dgm:spPr/>
    </dgm:pt>
    <dgm:pt modelId="{A4595E79-92C9-4E5B-87A7-D712AFFDE89F}" type="pres">
      <dgm:prSet presAssocID="{3B6002A3-E302-43B0-8DF5-A4C768A9F3E5}" presName="compNode" presStyleCnt="0"/>
      <dgm:spPr/>
    </dgm:pt>
    <dgm:pt modelId="{DCECFD0A-DAE6-4F81-B204-88E7CBADDF21}" type="pres">
      <dgm:prSet presAssocID="{3B6002A3-E302-43B0-8DF5-A4C768A9F3E5}" presName="bgRect" presStyleLbl="bgShp" presStyleIdx="1" presStyleCnt="3"/>
      <dgm:spPr/>
    </dgm:pt>
    <dgm:pt modelId="{84B4F859-E08B-4C21-9BAD-D95C340C0C4D}" type="pres">
      <dgm:prSet presAssocID="{3B6002A3-E302-43B0-8DF5-A4C768A9F3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3C0AF21E-A871-4DE5-9185-731AC7D08F1A}" type="pres">
      <dgm:prSet presAssocID="{3B6002A3-E302-43B0-8DF5-A4C768A9F3E5}" presName="spaceRect" presStyleCnt="0"/>
      <dgm:spPr/>
    </dgm:pt>
    <dgm:pt modelId="{09D5A4C8-96AE-4E84-B253-1AD9CAD22712}" type="pres">
      <dgm:prSet presAssocID="{3B6002A3-E302-43B0-8DF5-A4C768A9F3E5}" presName="parTx" presStyleLbl="revTx" presStyleIdx="1" presStyleCnt="3">
        <dgm:presLayoutVars>
          <dgm:chMax val="0"/>
          <dgm:chPref val="0"/>
        </dgm:presLayoutVars>
      </dgm:prSet>
      <dgm:spPr/>
    </dgm:pt>
    <dgm:pt modelId="{C48FCBEA-138D-6143-AF50-321EE4A0DC55}" type="pres">
      <dgm:prSet presAssocID="{C9A3E659-1CA7-4D29-9E73-05EC89A2AA73}" presName="sibTrans" presStyleCnt="0"/>
      <dgm:spPr/>
    </dgm:pt>
    <dgm:pt modelId="{A7BF64AB-AD50-F04A-A2D4-EAA0406BC1C4}" type="pres">
      <dgm:prSet presAssocID="{88EE3C20-D5F0-FC4A-94FB-FE5D66441485}" presName="compNode" presStyleCnt="0"/>
      <dgm:spPr/>
    </dgm:pt>
    <dgm:pt modelId="{9ED2A39E-13E0-D443-8CAA-E60D6F9AA4B5}" type="pres">
      <dgm:prSet presAssocID="{88EE3C20-D5F0-FC4A-94FB-FE5D66441485}" presName="bgRect" presStyleLbl="bgShp" presStyleIdx="2" presStyleCnt="3"/>
      <dgm:spPr/>
    </dgm:pt>
    <dgm:pt modelId="{BDD3E22D-1579-2B47-BF70-71F41FD7EC25}" type="pres">
      <dgm:prSet presAssocID="{88EE3C20-D5F0-FC4A-94FB-FE5D664414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8000" r="-8000"/>
          </a:stretch>
        </a:blipFill>
      </dgm:spPr>
    </dgm:pt>
    <dgm:pt modelId="{DDA66BEB-DC85-B449-9736-5B346765160C}" type="pres">
      <dgm:prSet presAssocID="{88EE3C20-D5F0-FC4A-94FB-FE5D66441485}" presName="spaceRect" presStyleCnt="0"/>
      <dgm:spPr/>
    </dgm:pt>
    <dgm:pt modelId="{165CED1B-B64C-5649-B6D5-8F852F86EAA0}" type="pres">
      <dgm:prSet presAssocID="{88EE3C20-D5F0-FC4A-94FB-FE5D6644148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92C2206-66BE-B94C-BF92-ABCEDBD8418F}" type="presOf" srcId="{88EE3C20-D5F0-FC4A-94FB-FE5D66441485}" destId="{165CED1B-B64C-5649-B6D5-8F852F86EAA0}" srcOrd="0" destOrd="0" presId="urn:microsoft.com/office/officeart/2018/2/layout/IconVerticalSolidList"/>
    <dgm:cxn modelId="{23835B49-841A-F94B-B904-E9DCEF6A4926}" srcId="{F0CABCBB-E8CC-4531-85D4-64624C34603F}" destId="{88EE3C20-D5F0-FC4A-94FB-FE5D66441485}" srcOrd="2" destOrd="0" parTransId="{C2F30CFA-AF8F-B941-9D91-E9A60446430F}" sibTransId="{61467662-CAED-EC41-8408-9BD4D98715A5}"/>
    <dgm:cxn modelId="{49BF504C-CD3A-4774-9116-4A8910E262D5}" srcId="{F0CABCBB-E8CC-4531-85D4-64624C34603F}" destId="{3B6002A3-E302-43B0-8DF5-A4C768A9F3E5}" srcOrd="1" destOrd="0" parTransId="{3DB879F3-CF93-4126-96A6-75281C7594F2}" sibTransId="{C9A3E659-1CA7-4D29-9E73-05EC89A2AA73}"/>
    <dgm:cxn modelId="{EA247E56-59FC-4D32-8CFD-AC1186E66CCD}" srcId="{F0CABCBB-E8CC-4531-85D4-64624C34603F}" destId="{FA47C718-F6CA-48B9-BDAD-7A7894D5AF8C}" srcOrd="0" destOrd="0" parTransId="{A9F39084-49D4-414D-8ACD-C59DD1FA5FFF}" sibTransId="{769ADD29-96D0-4033-9D27-F438204E621A}"/>
    <dgm:cxn modelId="{B4ED7987-DCF6-8848-82F1-5FCED9ED2715}" type="presOf" srcId="{FA47C718-F6CA-48B9-BDAD-7A7894D5AF8C}" destId="{D05CFC38-C28F-4D8C-86E7-D75DC96F0D60}" srcOrd="0" destOrd="0" presId="urn:microsoft.com/office/officeart/2018/2/layout/IconVerticalSolidList"/>
    <dgm:cxn modelId="{932837B4-45C0-8A40-812E-BB129C4D0914}" type="presOf" srcId="{3B6002A3-E302-43B0-8DF5-A4C768A9F3E5}" destId="{09D5A4C8-96AE-4E84-B253-1AD9CAD22712}" srcOrd="0" destOrd="0" presId="urn:microsoft.com/office/officeart/2018/2/layout/IconVerticalSolidList"/>
    <dgm:cxn modelId="{F855B4F1-805A-441D-8497-D644708D496F}" type="presOf" srcId="{F0CABCBB-E8CC-4531-85D4-64624C34603F}" destId="{8C38CBF6-FB2C-42C9-9896-763C0AF10504}" srcOrd="0" destOrd="0" presId="urn:microsoft.com/office/officeart/2018/2/layout/IconVerticalSolidList"/>
    <dgm:cxn modelId="{5E5E3174-8BF7-4248-A73A-6A6267B388C7}" type="presParOf" srcId="{8C38CBF6-FB2C-42C9-9896-763C0AF10504}" destId="{CC673340-0923-4925-966A-B843A7AFC95C}" srcOrd="0" destOrd="0" presId="urn:microsoft.com/office/officeart/2018/2/layout/IconVerticalSolidList"/>
    <dgm:cxn modelId="{91657576-3A28-9046-B3A1-18BE630531D6}" type="presParOf" srcId="{CC673340-0923-4925-966A-B843A7AFC95C}" destId="{23BE87C3-89F2-4B75-920B-01087EF6FD01}" srcOrd="0" destOrd="0" presId="urn:microsoft.com/office/officeart/2018/2/layout/IconVerticalSolidList"/>
    <dgm:cxn modelId="{E2CB7431-0B36-2047-A9F6-E44BAE1F4787}" type="presParOf" srcId="{CC673340-0923-4925-966A-B843A7AFC95C}" destId="{37CC31E9-5515-4D52-B808-955E49BFC62E}" srcOrd="1" destOrd="0" presId="urn:microsoft.com/office/officeart/2018/2/layout/IconVerticalSolidList"/>
    <dgm:cxn modelId="{0CE59FEE-8830-ED4C-BD07-75C54486506C}" type="presParOf" srcId="{CC673340-0923-4925-966A-B843A7AFC95C}" destId="{0D7F254A-6A42-4342-853D-DAF483545E06}" srcOrd="2" destOrd="0" presId="urn:microsoft.com/office/officeart/2018/2/layout/IconVerticalSolidList"/>
    <dgm:cxn modelId="{F09BB4CD-D954-724B-8800-00F101FAFF69}" type="presParOf" srcId="{CC673340-0923-4925-966A-B843A7AFC95C}" destId="{D05CFC38-C28F-4D8C-86E7-D75DC96F0D60}" srcOrd="3" destOrd="0" presId="urn:microsoft.com/office/officeart/2018/2/layout/IconVerticalSolidList"/>
    <dgm:cxn modelId="{55CE02CA-01BD-F24B-B753-14424009076C}" type="presParOf" srcId="{8C38CBF6-FB2C-42C9-9896-763C0AF10504}" destId="{5CD66CC0-DEBA-4473-9CB2-A46B63F28787}" srcOrd="1" destOrd="0" presId="urn:microsoft.com/office/officeart/2018/2/layout/IconVerticalSolidList"/>
    <dgm:cxn modelId="{FAA56E30-9BD1-C54F-AB7E-678ECCF1355D}" type="presParOf" srcId="{8C38CBF6-FB2C-42C9-9896-763C0AF10504}" destId="{A4595E79-92C9-4E5B-87A7-D712AFFDE89F}" srcOrd="2" destOrd="0" presId="urn:microsoft.com/office/officeart/2018/2/layout/IconVerticalSolidList"/>
    <dgm:cxn modelId="{D110A4F2-031F-344A-A3CB-40F2159329E5}" type="presParOf" srcId="{A4595E79-92C9-4E5B-87A7-D712AFFDE89F}" destId="{DCECFD0A-DAE6-4F81-B204-88E7CBADDF21}" srcOrd="0" destOrd="0" presId="urn:microsoft.com/office/officeart/2018/2/layout/IconVerticalSolidList"/>
    <dgm:cxn modelId="{F0C34E88-8E87-DA41-BBE7-908326556156}" type="presParOf" srcId="{A4595E79-92C9-4E5B-87A7-D712AFFDE89F}" destId="{84B4F859-E08B-4C21-9BAD-D95C340C0C4D}" srcOrd="1" destOrd="0" presId="urn:microsoft.com/office/officeart/2018/2/layout/IconVerticalSolidList"/>
    <dgm:cxn modelId="{C07FEDF5-F148-154A-B0E1-B7AD3C88C44B}" type="presParOf" srcId="{A4595E79-92C9-4E5B-87A7-D712AFFDE89F}" destId="{3C0AF21E-A871-4DE5-9185-731AC7D08F1A}" srcOrd="2" destOrd="0" presId="urn:microsoft.com/office/officeart/2018/2/layout/IconVerticalSolidList"/>
    <dgm:cxn modelId="{A9B88F79-1514-9A47-9635-B6D92A5BA618}" type="presParOf" srcId="{A4595E79-92C9-4E5B-87A7-D712AFFDE89F}" destId="{09D5A4C8-96AE-4E84-B253-1AD9CAD22712}" srcOrd="3" destOrd="0" presId="urn:microsoft.com/office/officeart/2018/2/layout/IconVerticalSolidList"/>
    <dgm:cxn modelId="{D3CDAD24-AFDF-5D45-AD3D-A90258959347}" type="presParOf" srcId="{8C38CBF6-FB2C-42C9-9896-763C0AF10504}" destId="{C48FCBEA-138D-6143-AF50-321EE4A0DC55}" srcOrd="3" destOrd="0" presId="urn:microsoft.com/office/officeart/2018/2/layout/IconVerticalSolidList"/>
    <dgm:cxn modelId="{A4F161EC-0D51-D84B-974E-092C695E7673}" type="presParOf" srcId="{8C38CBF6-FB2C-42C9-9896-763C0AF10504}" destId="{A7BF64AB-AD50-F04A-A2D4-EAA0406BC1C4}" srcOrd="4" destOrd="0" presId="urn:microsoft.com/office/officeart/2018/2/layout/IconVerticalSolidList"/>
    <dgm:cxn modelId="{2B7B39DE-DE57-634E-A3BE-35AFEE21E48F}" type="presParOf" srcId="{A7BF64AB-AD50-F04A-A2D4-EAA0406BC1C4}" destId="{9ED2A39E-13E0-D443-8CAA-E60D6F9AA4B5}" srcOrd="0" destOrd="0" presId="urn:microsoft.com/office/officeart/2018/2/layout/IconVerticalSolidList"/>
    <dgm:cxn modelId="{25132E01-0E48-CF40-B4CF-F44ED94300C6}" type="presParOf" srcId="{A7BF64AB-AD50-F04A-A2D4-EAA0406BC1C4}" destId="{BDD3E22D-1579-2B47-BF70-71F41FD7EC25}" srcOrd="1" destOrd="0" presId="urn:microsoft.com/office/officeart/2018/2/layout/IconVerticalSolidList"/>
    <dgm:cxn modelId="{99A1947B-B2B3-434A-9352-05A1A5DB48F8}" type="presParOf" srcId="{A7BF64AB-AD50-F04A-A2D4-EAA0406BC1C4}" destId="{DDA66BEB-DC85-B449-9736-5B346765160C}" srcOrd="2" destOrd="0" presId="urn:microsoft.com/office/officeart/2018/2/layout/IconVerticalSolidList"/>
    <dgm:cxn modelId="{3FC55E22-0CD0-E440-A5D6-AB5D1355CB24}" type="presParOf" srcId="{A7BF64AB-AD50-F04A-A2D4-EAA0406BC1C4}" destId="{165CED1B-B64C-5649-B6D5-8F852F86EA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62260B-992C-4E97-864F-72F1D5926B63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79B259-4DFA-4C4A-AEC6-B3305C53BF29}">
      <dgm:prSet/>
      <dgm:spPr>
        <a:solidFill>
          <a:srgbClr val="92D050"/>
        </a:solidFill>
        <a:ln>
          <a:gradFill>
            <a:gsLst>
              <a:gs pos="68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@Primary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5E70A0E-C9FF-4431-BA7B-753D9B1D1DD8}" type="parTrans" cxnId="{E9F8B721-B057-4DCA-A383-06F5BD638A7A}">
      <dgm:prSet/>
      <dgm:spPr/>
      <dgm:t>
        <a:bodyPr/>
        <a:lstStyle/>
        <a:p>
          <a:endParaRPr lang="en-US"/>
        </a:p>
      </dgm:t>
    </dgm:pt>
    <dgm:pt modelId="{DC0A0EBF-2EAE-4772-8D4B-16C831DA7A10}" type="sibTrans" cxnId="{E9F8B721-B057-4DCA-A383-06F5BD638A7A}">
      <dgm:prSet/>
      <dgm:spPr/>
      <dgm:t>
        <a:bodyPr/>
        <a:lstStyle/>
        <a:p>
          <a:endParaRPr lang="en-US"/>
        </a:p>
      </dgm:t>
    </dgm:pt>
    <dgm:pt modelId="{50D5255D-8932-4086-9DFE-BAFA1DB1F791}">
      <dgm:prSet/>
      <dgm:spPr>
        <a:solidFill>
          <a:srgbClr val="92D050"/>
        </a:solidFill>
        <a:ln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67875">
                <a:srgbClr val="ABC0E4"/>
              </a:gs>
              <a:gs pos="57000">
                <a:srgbClr val="ABC0E4">
                  <a:lumMod val="79000"/>
                </a:srgbClr>
              </a:gs>
              <a:gs pos="49500">
                <a:srgbClr val="ABC0E4"/>
              </a:gs>
              <a:gs pos="0">
                <a:schemeClr val="accent1">
                  <a:alpha val="46000"/>
                  <a:lumMod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</a:ln>
      </dgm:spPr>
      <dgm:t>
        <a:bodyPr/>
        <a:lstStyle/>
        <a:p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@</a:t>
          </a:r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Qualifier</a:t>
          </a:r>
          <a:endParaRPr lang="en-US"/>
        </a:p>
      </dgm:t>
    </dgm:pt>
    <dgm:pt modelId="{E19B7BB7-0185-4588-8CE8-0EE8621C4870}" type="parTrans" cxnId="{1B85C989-9AC8-4447-B59C-F4E051DF0AE8}">
      <dgm:prSet/>
      <dgm:spPr/>
      <dgm:t>
        <a:bodyPr/>
        <a:lstStyle/>
        <a:p>
          <a:endParaRPr lang="en-US"/>
        </a:p>
      </dgm:t>
    </dgm:pt>
    <dgm:pt modelId="{51347DA6-909D-4B1A-91E5-6092020DFE60}" type="sibTrans" cxnId="{1B85C989-9AC8-4447-B59C-F4E051DF0AE8}">
      <dgm:prSet/>
      <dgm:spPr/>
      <dgm:t>
        <a:bodyPr/>
        <a:lstStyle/>
        <a:p>
          <a:endParaRPr lang="en-US"/>
        </a:p>
      </dgm:t>
    </dgm:pt>
    <dgm:pt modelId="{A0D2BFA8-9BB8-4052-8468-0847816A24EF}">
      <dgm:prSet/>
      <dgm:spPr>
        <a:solidFill>
          <a:srgbClr val="92D050"/>
        </a:solidFill>
      </dgm:spPr>
      <dgm:t>
        <a:bodyPr/>
        <a:lstStyle/>
        <a:p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byName</a:t>
          </a:r>
          <a:endParaRPr lang="en-US"/>
        </a:p>
      </dgm:t>
    </dgm:pt>
    <dgm:pt modelId="{6EDE6A3D-868B-4BB8-B663-F2DA4EFE87E5}" type="parTrans" cxnId="{72061876-BBE9-42C2-B361-800EE460D5CC}">
      <dgm:prSet/>
      <dgm:spPr/>
      <dgm:t>
        <a:bodyPr/>
        <a:lstStyle/>
        <a:p>
          <a:endParaRPr lang="en-US"/>
        </a:p>
      </dgm:t>
    </dgm:pt>
    <dgm:pt modelId="{9237D043-671D-47CD-9EF7-329E18231DD6}" type="sibTrans" cxnId="{72061876-BBE9-42C2-B361-800EE460D5CC}">
      <dgm:prSet/>
      <dgm:spPr/>
      <dgm:t>
        <a:bodyPr/>
        <a:lstStyle/>
        <a:p>
          <a:endParaRPr lang="en-US"/>
        </a:p>
      </dgm:t>
    </dgm:pt>
    <dgm:pt modelId="{8BA749A0-7D9B-48FB-9F54-542CB46C243F}">
      <dgm:prSet/>
      <dgm:spPr>
        <a:solidFill>
          <a:srgbClr val="92D050"/>
        </a:solidFill>
      </dgm:spPr>
      <dgm:t>
        <a:bodyPr/>
        <a:lstStyle/>
        <a:p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byType</a:t>
          </a:r>
          <a:endParaRPr lang="en-US"/>
        </a:p>
      </dgm:t>
    </dgm:pt>
    <dgm:pt modelId="{10A6B888-22DD-4420-A479-6387FF938CAA}" type="parTrans" cxnId="{A9CB4929-856C-4454-847D-48DD88B950FB}">
      <dgm:prSet/>
      <dgm:spPr/>
      <dgm:t>
        <a:bodyPr/>
        <a:lstStyle/>
        <a:p>
          <a:endParaRPr lang="en-US"/>
        </a:p>
      </dgm:t>
    </dgm:pt>
    <dgm:pt modelId="{EF6238D8-C6DE-4C99-90C1-8714568F8F60}" type="sibTrans" cxnId="{A9CB4929-856C-4454-847D-48DD88B950FB}">
      <dgm:prSet/>
      <dgm:spPr/>
      <dgm:t>
        <a:bodyPr/>
        <a:lstStyle/>
        <a:p>
          <a:endParaRPr lang="en-US"/>
        </a:p>
      </dgm:t>
    </dgm:pt>
    <dgm:pt modelId="{D12C49E4-4E96-6D45-8AA3-5CE7667BC93B}" type="pres">
      <dgm:prSet presAssocID="{7A62260B-992C-4E97-864F-72F1D5926B63}" presName="linear" presStyleCnt="0">
        <dgm:presLayoutVars>
          <dgm:dir/>
          <dgm:animLvl val="lvl"/>
          <dgm:resizeHandles val="exact"/>
        </dgm:presLayoutVars>
      </dgm:prSet>
      <dgm:spPr/>
    </dgm:pt>
    <dgm:pt modelId="{93E574FD-4B41-B745-A951-2BD86A9F6515}" type="pres">
      <dgm:prSet presAssocID="{1A79B259-4DFA-4C4A-AEC6-B3305C53BF29}" presName="parentLin" presStyleCnt="0"/>
      <dgm:spPr/>
    </dgm:pt>
    <dgm:pt modelId="{D21DD71B-813F-4B45-ACFD-024657D43155}" type="pres">
      <dgm:prSet presAssocID="{1A79B259-4DFA-4C4A-AEC6-B3305C53BF29}" presName="parentLeftMargin" presStyleLbl="node1" presStyleIdx="0" presStyleCnt="4"/>
      <dgm:spPr/>
    </dgm:pt>
    <dgm:pt modelId="{6641F094-01BC-F04F-AD6D-B3234629AADF}" type="pres">
      <dgm:prSet presAssocID="{1A79B259-4DFA-4C4A-AEC6-B3305C53BF2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DFC0E-8D1A-D34D-A8A7-FA9D5A5302F7}" type="pres">
      <dgm:prSet presAssocID="{1A79B259-4DFA-4C4A-AEC6-B3305C53BF29}" presName="negativeSpace" presStyleCnt="0"/>
      <dgm:spPr/>
    </dgm:pt>
    <dgm:pt modelId="{04B8189B-EEE4-8045-B861-C9F369201CB1}" type="pres">
      <dgm:prSet presAssocID="{1A79B259-4DFA-4C4A-AEC6-B3305C53BF29}" presName="childText" presStyleLbl="conFgAcc1" presStyleIdx="0" presStyleCnt="4">
        <dgm:presLayoutVars>
          <dgm:bulletEnabled val="1"/>
        </dgm:presLayoutVars>
      </dgm:prSet>
      <dgm:spPr/>
    </dgm:pt>
    <dgm:pt modelId="{40874EEA-5C05-8648-ACA4-D2B8F1DDF8E7}" type="pres">
      <dgm:prSet presAssocID="{DC0A0EBF-2EAE-4772-8D4B-16C831DA7A10}" presName="spaceBetweenRectangles" presStyleCnt="0"/>
      <dgm:spPr/>
    </dgm:pt>
    <dgm:pt modelId="{DAE230C5-D9D8-AE4D-A274-20DA6174AD70}" type="pres">
      <dgm:prSet presAssocID="{50D5255D-8932-4086-9DFE-BAFA1DB1F791}" presName="parentLin" presStyleCnt="0"/>
      <dgm:spPr/>
    </dgm:pt>
    <dgm:pt modelId="{58758807-3AC9-AC4F-9ACD-0376DB275F9D}" type="pres">
      <dgm:prSet presAssocID="{50D5255D-8932-4086-9DFE-BAFA1DB1F791}" presName="parentLeftMargin" presStyleLbl="node1" presStyleIdx="0" presStyleCnt="4"/>
      <dgm:spPr/>
    </dgm:pt>
    <dgm:pt modelId="{0006B737-ED10-B343-912A-AE8449C7BDD4}" type="pres">
      <dgm:prSet presAssocID="{50D5255D-8932-4086-9DFE-BAFA1DB1F79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FA8261A-B45C-9A4F-A2ED-F5E207BA058B}" type="pres">
      <dgm:prSet presAssocID="{50D5255D-8932-4086-9DFE-BAFA1DB1F791}" presName="negativeSpace" presStyleCnt="0"/>
      <dgm:spPr/>
    </dgm:pt>
    <dgm:pt modelId="{E6FDFC29-D852-F143-86C2-941A2DE90FF2}" type="pres">
      <dgm:prSet presAssocID="{50D5255D-8932-4086-9DFE-BAFA1DB1F791}" presName="childText" presStyleLbl="conFgAcc1" presStyleIdx="1" presStyleCnt="4">
        <dgm:presLayoutVars>
          <dgm:bulletEnabled val="1"/>
        </dgm:presLayoutVars>
      </dgm:prSet>
      <dgm:spPr/>
    </dgm:pt>
    <dgm:pt modelId="{1C50026D-31BC-C546-8AE2-87F37DE7FBD8}" type="pres">
      <dgm:prSet presAssocID="{51347DA6-909D-4B1A-91E5-6092020DFE60}" presName="spaceBetweenRectangles" presStyleCnt="0"/>
      <dgm:spPr/>
    </dgm:pt>
    <dgm:pt modelId="{15F6ACF9-D07D-594B-8082-9CDF25F19B9F}" type="pres">
      <dgm:prSet presAssocID="{A0D2BFA8-9BB8-4052-8468-0847816A24EF}" presName="parentLin" presStyleCnt="0"/>
      <dgm:spPr/>
    </dgm:pt>
    <dgm:pt modelId="{605F00A0-7B20-864D-B1DE-30B909B1E99E}" type="pres">
      <dgm:prSet presAssocID="{A0D2BFA8-9BB8-4052-8468-0847816A24EF}" presName="parentLeftMargin" presStyleLbl="node1" presStyleIdx="1" presStyleCnt="4"/>
      <dgm:spPr/>
    </dgm:pt>
    <dgm:pt modelId="{3852574A-D9B8-3341-B6ED-B6336B467D0E}" type="pres">
      <dgm:prSet presAssocID="{A0D2BFA8-9BB8-4052-8468-0847816A24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8129B4-0ED7-7C4A-B666-48CBF7E1B301}" type="pres">
      <dgm:prSet presAssocID="{A0D2BFA8-9BB8-4052-8468-0847816A24EF}" presName="negativeSpace" presStyleCnt="0"/>
      <dgm:spPr/>
    </dgm:pt>
    <dgm:pt modelId="{BB54867A-890F-4B41-95A6-05977087C362}" type="pres">
      <dgm:prSet presAssocID="{A0D2BFA8-9BB8-4052-8468-0847816A24EF}" presName="childText" presStyleLbl="conFgAcc1" presStyleIdx="2" presStyleCnt="4">
        <dgm:presLayoutVars>
          <dgm:bulletEnabled val="1"/>
        </dgm:presLayoutVars>
      </dgm:prSet>
      <dgm:spPr/>
    </dgm:pt>
    <dgm:pt modelId="{3B6ACEE5-B91D-F24A-A63D-3A482C3CE43C}" type="pres">
      <dgm:prSet presAssocID="{9237D043-671D-47CD-9EF7-329E18231DD6}" presName="spaceBetweenRectangles" presStyleCnt="0"/>
      <dgm:spPr/>
    </dgm:pt>
    <dgm:pt modelId="{8493EF0A-DE17-3F49-8516-181491A8046E}" type="pres">
      <dgm:prSet presAssocID="{8BA749A0-7D9B-48FB-9F54-542CB46C243F}" presName="parentLin" presStyleCnt="0"/>
      <dgm:spPr/>
    </dgm:pt>
    <dgm:pt modelId="{2BC182EC-06A3-D644-8DD9-EAA9DF2E421E}" type="pres">
      <dgm:prSet presAssocID="{8BA749A0-7D9B-48FB-9F54-542CB46C243F}" presName="parentLeftMargin" presStyleLbl="node1" presStyleIdx="2" presStyleCnt="4"/>
      <dgm:spPr/>
    </dgm:pt>
    <dgm:pt modelId="{7C145787-FC83-F74D-8F21-77B97A98789B}" type="pres">
      <dgm:prSet presAssocID="{8BA749A0-7D9B-48FB-9F54-542CB46C243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59D911B-A078-A048-A5BE-F4E770A3B0A5}" type="pres">
      <dgm:prSet presAssocID="{8BA749A0-7D9B-48FB-9F54-542CB46C243F}" presName="negativeSpace" presStyleCnt="0"/>
      <dgm:spPr/>
    </dgm:pt>
    <dgm:pt modelId="{572960D2-93E0-9849-8099-72F791EC1367}" type="pres">
      <dgm:prSet presAssocID="{8BA749A0-7D9B-48FB-9F54-542CB46C243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DAB6F14-E40F-624B-B05F-BBAEEC72C27B}" type="presOf" srcId="{50D5255D-8932-4086-9DFE-BAFA1DB1F791}" destId="{58758807-3AC9-AC4F-9ACD-0376DB275F9D}" srcOrd="0" destOrd="0" presId="urn:microsoft.com/office/officeart/2005/8/layout/list1"/>
    <dgm:cxn modelId="{E9F8B721-B057-4DCA-A383-06F5BD638A7A}" srcId="{7A62260B-992C-4E97-864F-72F1D5926B63}" destId="{1A79B259-4DFA-4C4A-AEC6-B3305C53BF29}" srcOrd="0" destOrd="0" parTransId="{45E70A0E-C9FF-4431-BA7B-753D9B1D1DD8}" sibTransId="{DC0A0EBF-2EAE-4772-8D4B-16C831DA7A10}"/>
    <dgm:cxn modelId="{A9CB4929-856C-4454-847D-48DD88B950FB}" srcId="{7A62260B-992C-4E97-864F-72F1D5926B63}" destId="{8BA749A0-7D9B-48FB-9F54-542CB46C243F}" srcOrd="3" destOrd="0" parTransId="{10A6B888-22DD-4420-A479-6387FF938CAA}" sibTransId="{EF6238D8-C6DE-4C99-90C1-8714568F8F60}"/>
    <dgm:cxn modelId="{B4E8612A-B9D2-5046-AE59-14D9DD671E31}" type="presOf" srcId="{A0D2BFA8-9BB8-4052-8468-0847816A24EF}" destId="{3852574A-D9B8-3341-B6ED-B6336B467D0E}" srcOrd="1" destOrd="0" presId="urn:microsoft.com/office/officeart/2005/8/layout/list1"/>
    <dgm:cxn modelId="{52F74460-9F3D-2448-A35B-FA4E165A083F}" type="presOf" srcId="{1A79B259-4DFA-4C4A-AEC6-B3305C53BF29}" destId="{6641F094-01BC-F04F-AD6D-B3234629AADF}" srcOrd="1" destOrd="0" presId="urn:microsoft.com/office/officeart/2005/8/layout/list1"/>
    <dgm:cxn modelId="{72061876-BBE9-42C2-B361-800EE460D5CC}" srcId="{7A62260B-992C-4E97-864F-72F1D5926B63}" destId="{A0D2BFA8-9BB8-4052-8468-0847816A24EF}" srcOrd="2" destOrd="0" parTransId="{6EDE6A3D-868B-4BB8-B663-F2DA4EFE87E5}" sibTransId="{9237D043-671D-47CD-9EF7-329E18231DD6}"/>
    <dgm:cxn modelId="{1B85C989-9AC8-4447-B59C-F4E051DF0AE8}" srcId="{7A62260B-992C-4E97-864F-72F1D5926B63}" destId="{50D5255D-8932-4086-9DFE-BAFA1DB1F791}" srcOrd="1" destOrd="0" parTransId="{E19B7BB7-0185-4588-8CE8-0EE8621C4870}" sibTransId="{51347DA6-909D-4B1A-91E5-6092020DFE60}"/>
    <dgm:cxn modelId="{03534DDE-4DE9-F649-980A-A32D7FD862AD}" type="presOf" srcId="{8BA749A0-7D9B-48FB-9F54-542CB46C243F}" destId="{7C145787-FC83-F74D-8F21-77B97A98789B}" srcOrd="1" destOrd="0" presId="urn:microsoft.com/office/officeart/2005/8/layout/list1"/>
    <dgm:cxn modelId="{BDC042E1-338E-F547-949A-641F216738D2}" type="presOf" srcId="{1A79B259-4DFA-4C4A-AEC6-B3305C53BF29}" destId="{D21DD71B-813F-4B45-ACFD-024657D43155}" srcOrd="0" destOrd="0" presId="urn:microsoft.com/office/officeart/2005/8/layout/list1"/>
    <dgm:cxn modelId="{D6764AE4-5B28-674D-ACAC-C1D28AD09993}" type="presOf" srcId="{50D5255D-8932-4086-9DFE-BAFA1DB1F791}" destId="{0006B737-ED10-B343-912A-AE8449C7BDD4}" srcOrd="1" destOrd="0" presId="urn:microsoft.com/office/officeart/2005/8/layout/list1"/>
    <dgm:cxn modelId="{67C3A5F1-62E8-F947-AF60-7748045E293A}" type="presOf" srcId="{A0D2BFA8-9BB8-4052-8468-0847816A24EF}" destId="{605F00A0-7B20-864D-B1DE-30B909B1E99E}" srcOrd="0" destOrd="0" presId="urn:microsoft.com/office/officeart/2005/8/layout/list1"/>
    <dgm:cxn modelId="{F20938F7-A080-EC40-9964-5CD68C683D3E}" type="presOf" srcId="{8BA749A0-7D9B-48FB-9F54-542CB46C243F}" destId="{2BC182EC-06A3-D644-8DD9-EAA9DF2E421E}" srcOrd="0" destOrd="0" presId="urn:microsoft.com/office/officeart/2005/8/layout/list1"/>
    <dgm:cxn modelId="{6948EFFB-3B7D-524E-B120-27241191B362}" type="presOf" srcId="{7A62260B-992C-4E97-864F-72F1D5926B63}" destId="{D12C49E4-4E96-6D45-8AA3-5CE7667BC93B}" srcOrd="0" destOrd="0" presId="urn:microsoft.com/office/officeart/2005/8/layout/list1"/>
    <dgm:cxn modelId="{445C0828-3610-E14D-80AD-10E4C7AF5A9E}" type="presParOf" srcId="{D12C49E4-4E96-6D45-8AA3-5CE7667BC93B}" destId="{93E574FD-4B41-B745-A951-2BD86A9F6515}" srcOrd="0" destOrd="0" presId="urn:microsoft.com/office/officeart/2005/8/layout/list1"/>
    <dgm:cxn modelId="{EE165E7D-216C-4147-83CE-BBEC39572157}" type="presParOf" srcId="{93E574FD-4B41-B745-A951-2BD86A9F6515}" destId="{D21DD71B-813F-4B45-ACFD-024657D43155}" srcOrd="0" destOrd="0" presId="urn:microsoft.com/office/officeart/2005/8/layout/list1"/>
    <dgm:cxn modelId="{7C4480E9-2DF4-AE49-91ED-93F3A7724CDD}" type="presParOf" srcId="{93E574FD-4B41-B745-A951-2BD86A9F6515}" destId="{6641F094-01BC-F04F-AD6D-B3234629AADF}" srcOrd="1" destOrd="0" presId="urn:microsoft.com/office/officeart/2005/8/layout/list1"/>
    <dgm:cxn modelId="{3D423CD5-55B3-C14C-9D94-872507F15F72}" type="presParOf" srcId="{D12C49E4-4E96-6D45-8AA3-5CE7667BC93B}" destId="{5AADFC0E-8D1A-D34D-A8A7-FA9D5A5302F7}" srcOrd="1" destOrd="0" presId="urn:microsoft.com/office/officeart/2005/8/layout/list1"/>
    <dgm:cxn modelId="{4D5625D7-E0C8-AF45-8B6F-4DBBDAD6F423}" type="presParOf" srcId="{D12C49E4-4E96-6D45-8AA3-5CE7667BC93B}" destId="{04B8189B-EEE4-8045-B861-C9F369201CB1}" srcOrd="2" destOrd="0" presId="urn:microsoft.com/office/officeart/2005/8/layout/list1"/>
    <dgm:cxn modelId="{77EE4BE8-416F-9F43-BA67-C8B0F31C2685}" type="presParOf" srcId="{D12C49E4-4E96-6D45-8AA3-5CE7667BC93B}" destId="{40874EEA-5C05-8648-ACA4-D2B8F1DDF8E7}" srcOrd="3" destOrd="0" presId="urn:microsoft.com/office/officeart/2005/8/layout/list1"/>
    <dgm:cxn modelId="{3FF29F38-D87F-4248-8FB4-7326BAF31F1D}" type="presParOf" srcId="{D12C49E4-4E96-6D45-8AA3-5CE7667BC93B}" destId="{DAE230C5-D9D8-AE4D-A274-20DA6174AD70}" srcOrd="4" destOrd="0" presId="urn:microsoft.com/office/officeart/2005/8/layout/list1"/>
    <dgm:cxn modelId="{6F5C070D-B3DB-EB41-B11A-B47203BB832D}" type="presParOf" srcId="{DAE230C5-D9D8-AE4D-A274-20DA6174AD70}" destId="{58758807-3AC9-AC4F-9ACD-0376DB275F9D}" srcOrd="0" destOrd="0" presId="urn:microsoft.com/office/officeart/2005/8/layout/list1"/>
    <dgm:cxn modelId="{A22701C6-5913-3943-8D32-0B617A72CE51}" type="presParOf" srcId="{DAE230C5-D9D8-AE4D-A274-20DA6174AD70}" destId="{0006B737-ED10-B343-912A-AE8449C7BDD4}" srcOrd="1" destOrd="0" presId="urn:microsoft.com/office/officeart/2005/8/layout/list1"/>
    <dgm:cxn modelId="{15C57F95-4C9A-2A41-89C0-7AB5B9503A65}" type="presParOf" srcId="{D12C49E4-4E96-6D45-8AA3-5CE7667BC93B}" destId="{DFA8261A-B45C-9A4F-A2ED-F5E207BA058B}" srcOrd="5" destOrd="0" presId="urn:microsoft.com/office/officeart/2005/8/layout/list1"/>
    <dgm:cxn modelId="{2906D4E4-26A7-4E40-9675-6493A502D6AD}" type="presParOf" srcId="{D12C49E4-4E96-6D45-8AA3-5CE7667BC93B}" destId="{E6FDFC29-D852-F143-86C2-941A2DE90FF2}" srcOrd="6" destOrd="0" presId="urn:microsoft.com/office/officeart/2005/8/layout/list1"/>
    <dgm:cxn modelId="{71062036-8FB6-CF49-BAEE-BEFE9337D1AD}" type="presParOf" srcId="{D12C49E4-4E96-6D45-8AA3-5CE7667BC93B}" destId="{1C50026D-31BC-C546-8AE2-87F37DE7FBD8}" srcOrd="7" destOrd="0" presId="urn:microsoft.com/office/officeart/2005/8/layout/list1"/>
    <dgm:cxn modelId="{D50FA75E-3426-2841-A5D7-98E49D5E4C24}" type="presParOf" srcId="{D12C49E4-4E96-6D45-8AA3-5CE7667BC93B}" destId="{15F6ACF9-D07D-594B-8082-9CDF25F19B9F}" srcOrd="8" destOrd="0" presId="urn:microsoft.com/office/officeart/2005/8/layout/list1"/>
    <dgm:cxn modelId="{96BF6AE6-F99D-404D-A7B0-7ED082F2E717}" type="presParOf" srcId="{15F6ACF9-D07D-594B-8082-9CDF25F19B9F}" destId="{605F00A0-7B20-864D-B1DE-30B909B1E99E}" srcOrd="0" destOrd="0" presId="urn:microsoft.com/office/officeart/2005/8/layout/list1"/>
    <dgm:cxn modelId="{8C6521EC-9B6C-FD43-AD0B-78E7F584012D}" type="presParOf" srcId="{15F6ACF9-D07D-594B-8082-9CDF25F19B9F}" destId="{3852574A-D9B8-3341-B6ED-B6336B467D0E}" srcOrd="1" destOrd="0" presId="urn:microsoft.com/office/officeart/2005/8/layout/list1"/>
    <dgm:cxn modelId="{E07D78EC-AE3D-F34A-B2CB-1303E9E7A158}" type="presParOf" srcId="{D12C49E4-4E96-6D45-8AA3-5CE7667BC93B}" destId="{1C8129B4-0ED7-7C4A-B666-48CBF7E1B301}" srcOrd="9" destOrd="0" presId="urn:microsoft.com/office/officeart/2005/8/layout/list1"/>
    <dgm:cxn modelId="{717F5C86-3473-0D46-9F82-25C5ACFC8BBE}" type="presParOf" srcId="{D12C49E4-4E96-6D45-8AA3-5CE7667BC93B}" destId="{BB54867A-890F-4B41-95A6-05977087C362}" srcOrd="10" destOrd="0" presId="urn:microsoft.com/office/officeart/2005/8/layout/list1"/>
    <dgm:cxn modelId="{FDB2F696-3941-EB44-82FA-E9F7DA675D46}" type="presParOf" srcId="{D12C49E4-4E96-6D45-8AA3-5CE7667BC93B}" destId="{3B6ACEE5-B91D-F24A-A63D-3A482C3CE43C}" srcOrd="11" destOrd="0" presId="urn:microsoft.com/office/officeart/2005/8/layout/list1"/>
    <dgm:cxn modelId="{754202AA-5CBE-E343-A818-F97C4EA8CA55}" type="presParOf" srcId="{D12C49E4-4E96-6D45-8AA3-5CE7667BC93B}" destId="{8493EF0A-DE17-3F49-8516-181491A8046E}" srcOrd="12" destOrd="0" presId="urn:microsoft.com/office/officeart/2005/8/layout/list1"/>
    <dgm:cxn modelId="{4D3B41DF-71D9-884F-90D7-F78CAC9A03AC}" type="presParOf" srcId="{8493EF0A-DE17-3F49-8516-181491A8046E}" destId="{2BC182EC-06A3-D644-8DD9-EAA9DF2E421E}" srcOrd="0" destOrd="0" presId="urn:microsoft.com/office/officeart/2005/8/layout/list1"/>
    <dgm:cxn modelId="{9CDE2C48-02FA-F34C-B9BC-71773AD5D403}" type="presParOf" srcId="{8493EF0A-DE17-3F49-8516-181491A8046E}" destId="{7C145787-FC83-F74D-8F21-77B97A98789B}" srcOrd="1" destOrd="0" presId="urn:microsoft.com/office/officeart/2005/8/layout/list1"/>
    <dgm:cxn modelId="{B52D3A10-ADB2-664E-9C78-D72F34A53328}" type="presParOf" srcId="{D12C49E4-4E96-6D45-8AA3-5CE7667BC93B}" destId="{659D911B-A078-A048-A5BE-F4E770A3B0A5}" srcOrd="13" destOrd="0" presId="urn:microsoft.com/office/officeart/2005/8/layout/list1"/>
    <dgm:cxn modelId="{54BFEC9D-C62C-7D49-A32F-B5010E304813}" type="presParOf" srcId="{D12C49E4-4E96-6D45-8AA3-5CE7667BC93B}" destId="{572960D2-93E0-9849-8099-72F791EC136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11CCC3-4DE2-4657-B1CB-F40CC4B090AA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A39EC95-44C6-4296-97C3-1E32736BD2E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err="1"/>
            <a:t>Standalone</a:t>
          </a:r>
          <a:endParaRPr lang="en-US"/>
        </a:p>
      </dgm:t>
    </dgm:pt>
    <dgm:pt modelId="{D2E70EA1-E62B-4FDD-B92E-2D9A67F1D48A}" type="parTrans" cxnId="{AB3E65F4-FFA5-4C8E-9FC9-442DF92925BF}">
      <dgm:prSet/>
      <dgm:spPr/>
      <dgm:t>
        <a:bodyPr/>
        <a:lstStyle/>
        <a:p>
          <a:endParaRPr lang="en-US"/>
        </a:p>
      </dgm:t>
    </dgm:pt>
    <dgm:pt modelId="{B656D0C5-69AF-45A1-BC7C-2B6003DDB7B3}" type="sibTrans" cxnId="{AB3E65F4-FFA5-4C8E-9FC9-442DF92925BF}">
      <dgm:prSet/>
      <dgm:spPr/>
      <dgm:t>
        <a:bodyPr/>
        <a:lstStyle/>
        <a:p>
          <a:endParaRPr lang="en-US"/>
        </a:p>
      </dgm:t>
    </dgm:pt>
    <dgm:pt modelId="{C208517D-A976-46CA-835A-E35DA34BF9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err="1"/>
            <a:t>Plugin</a:t>
          </a:r>
          <a:endParaRPr lang="en-US"/>
        </a:p>
      </dgm:t>
    </dgm:pt>
    <dgm:pt modelId="{40AFC6B5-EE10-402A-9C35-4C97BA79394D}" type="parTrans" cxnId="{BF16E323-E0E7-42FC-B5F9-99CFBEE30386}">
      <dgm:prSet/>
      <dgm:spPr/>
      <dgm:t>
        <a:bodyPr/>
        <a:lstStyle/>
        <a:p>
          <a:endParaRPr lang="en-US"/>
        </a:p>
      </dgm:t>
    </dgm:pt>
    <dgm:pt modelId="{60B5A438-4FD4-41F1-A619-B61616D8C18A}" type="sibTrans" cxnId="{BF16E323-E0E7-42FC-B5F9-99CFBEE30386}">
      <dgm:prSet/>
      <dgm:spPr/>
      <dgm:t>
        <a:bodyPr/>
        <a:lstStyle/>
        <a:p>
          <a:endParaRPr lang="en-US"/>
        </a:p>
      </dgm:t>
    </dgm:pt>
    <dgm:pt modelId="{755EE01A-AF30-47BF-B620-B365D6613248}" type="pres">
      <dgm:prSet presAssocID="{EE11CCC3-4DE2-4657-B1CB-F40CC4B090AA}" presName="root" presStyleCnt="0">
        <dgm:presLayoutVars>
          <dgm:dir/>
          <dgm:resizeHandles val="exact"/>
        </dgm:presLayoutVars>
      </dgm:prSet>
      <dgm:spPr/>
    </dgm:pt>
    <dgm:pt modelId="{902AD541-63B2-45D7-A554-A0F605378D08}" type="pres">
      <dgm:prSet presAssocID="{6A39EC95-44C6-4296-97C3-1E32736BD2EF}" presName="compNode" presStyleCnt="0"/>
      <dgm:spPr/>
    </dgm:pt>
    <dgm:pt modelId="{E80D8E6C-6616-4551-BC50-71F931348C00}" type="pres">
      <dgm:prSet presAssocID="{6A39EC95-44C6-4296-97C3-1E32736BD2EF}" presName="iconBgRect" presStyleLbl="bgShp" presStyleIdx="0" presStyleCnt="2"/>
      <dgm:spPr/>
    </dgm:pt>
    <dgm:pt modelId="{7B220A07-629D-4A85-ADC7-A4A22F8BC7C1}" type="pres">
      <dgm:prSet presAssocID="{6A39EC95-44C6-4296-97C3-1E32736BD2E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>
            <a:hlinkClick xmlns:r="http://schemas.openxmlformats.org/officeDocument/2006/relationships" r:id="rId3"/>
          </dgm14:cNvPr>
        </a:ext>
      </dgm:extLst>
    </dgm:pt>
    <dgm:pt modelId="{87F03FA2-A449-4DEE-A254-2E9CC5041CDC}" type="pres">
      <dgm:prSet presAssocID="{6A39EC95-44C6-4296-97C3-1E32736BD2EF}" presName="spaceRect" presStyleCnt="0"/>
      <dgm:spPr/>
    </dgm:pt>
    <dgm:pt modelId="{10A41708-D0EC-41C9-98C5-D6E35416CF28}" type="pres">
      <dgm:prSet presAssocID="{6A39EC95-44C6-4296-97C3-1E32736BD2EF}" presName="textRect" presStyleLbl="revTx" presStyleIdx="0" presStyleCnt="2">
        <dgm:presLayoutVars>
          <dgm:chMax val="1"/>
          <dgm:chPref val="1"/>
        </dgm:presLayoutVars>
      </dgm:prSet>
      <dgm:spPr/>
    </dgm:pt>
    <dgm:pt modelId="{D6D56399-52DF-4BA9-9309-D57DD60F6E51}" type="pres">
      <dgm:prSet presAssocID="{B656D0C5-69AF-45A1-BC7C-2B6003DDB7B3}" presName="sibTrans" presStyleCnt="0"/>
      <dgm:spPr/>
    </dgm:pt>
    <dgm:pt modelId="{740EA2DA-3712-4573-8750-F091A2DC19BE}" type="pres">
      <dgm:prSet presAssocID="{C208517D-A976-46CA-835A-E35DA34BF929}" presName="compNode" presStyleCnt="0"/>
      <dgm:spPr/>
    </dgm:pt>
    <dgm:pt modelId="{BC3ABABD-A9B6-40E2-8371-61F90C9269F3}" type="pres">
      <dgm:prSet presAssocID="{C208517D-A976-46CA-835A-E35DA34BF929}" presName="iconBgRect" presStyleLbl="bgShp" presStyleIdx="1" presStyleCnt="2"/>
      <dgm:spPr/>
    </dgm:pt>
    <dgm:pt modelId="{FC75A33B-CD0C-4FB3-B8E5-6EFFBA000FC5}" type="pres">
      <dgm:prSet presAssocID="{C208517D-A976-46CA-835A-E35DA34BF929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ug">
            <a:hlinkClick xmlns:r="http://schemas.openxmlformats.org/officeDocument/2006/relationships" r:id="rId6"/>
          </dgm14:cNvPr>
        </a:ext>
      </dgm:extLst>
    </dgm:pt>
    <dgm:pt modelId="{42FF7527-5E37-44BF-8F0C-77084F3B6B74}" type="pres">
      <dgm:prSet presAssocID="{C208517D-A976-46CA-835A-E35DA34BF929}" presName="spaceRect" presStyleCnt="0"/>
      <dgm:spPr/>
    </dgm:pt>
    <dgm:pt modelId="{093DF3C8-32D3-4210-801F-FFB618B6A4AA}" type="pres">
      <dgm:prSet presAssocID="{C208517D-A976-46CA-835A-E35DA34BF92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5963018-435B-DB48-85E2-CC5310D7E79D}" type="presOf" srcId="{6A39EC95-44C6-4296-97C3-1E32736BD2EF}" destId="{10A41708-D0EC-41C9-98C5-D6E35416CF28}" srcOrd="0" destOrd="0" presId="urn:microsoft.com/office/officeart/2018/5/layout/IconCircleLabelList"/>
    <dgm:cxn modelId="{BF16E323-E0E7-42FC-B5F9-99CFBEE30386}" srcId="{EE11CCC3-4DE2-4657-B1CB-F40CC4B090AA}" destId="{C208517D-A976-46CA-835A-E35DA34BF929}" srcOrd="1" destOrd="0" parTransId="{40AFC6B5-EE10-402A-9C35-4C97BA79394D}" sibTransId="{60B5A438-4FD4-41F1-A619-B61616D8C18A}"/>
    <dgm:cxn modelId="{09F1EAB1-0BA7-CE41-84ED-880B9DC24930}" type="presOf" srcId="{EE11CCC3-4DE2-4657-B1CB-F40CC4B090AA}" destId="{755EE01A-AF30-47BF-B620-B365D6613248}" srcOrd="0" destOrd="0" presId="urn:microsoft.com/office/officeart/2018/5/layout/IconCircleLabelList"/>
    <dgm:cxn modelId="{5EEED6DA-E023-5343-AD85-DF560BAB603A}" type="presOf" srcId="{C208517D-A976-46CA-835A-E35DA34BF929}" destId="{093DF3C8-32D3-4210-801F-FFB618B6A4AA}" srcOrd="0" destOrd="0" presId="urn:microsoft.com/office/officeart/2018/5/layout/IconCircleLabelList"/>
    <dgm:cxn modelId="{AB3E65F4-FFA5-4C8E-9FC9-442DF92925BF}" srcId="{EE11CCC3-4DE2-4657-B1CB-F40CC4B090AA}" destId="{6A39EC95-44C6-4296-97C3-1E32736BD2EF}" srcOrd="0" destOrd="0" parTransId="{D2E70EA1-E62B-4FDD-B92E-2D9A67F1D48A}" sibTransId="{B656D0C5-69AF-45A1-BC7C-2B6003DDB7B3}"/>
    <dgm:cxn modelId="{025CECE0-A1DE-BE4F-B13A-1AF972A4B749}" type="presParOf" srcId="{755EE01A-AF30-47BF-B620-B365D6613248}" destId="{902AD541-63B2-45D7-A554-A0F605378D08}" srcOrd="0" destOrd="0" presId="urn:microsoft.com/office/officeart/2018/5/layout/IconCircleLabelList"/>
    <dgm:cxn modelId="{C920C9D3-5863-7F40-879E-7A28A93079D5}" type="presParOf" srcId="{902AD541-63B2-45D7-A554-A0F605378D08}" destId="{E80D8E6C-6616-4551-BC50-71F931348C00}" srcOrd="0" destOrd="0" presId="urn:microsoft.com/office/officeart/2018/5/layout/IconCircleLabelList"/>
    <dgm:cxn modelId="{7CFD46F1-CE8C-D84B-8A4D-3F4C23B62E7D}" type="presParOf" srcId="{902AD541-63B2-45D7-A554-A0F605378D08}" destId="{7B220A07-629D-4A85-ADC7-A4A22F8BC7C1}" srcOrd="1" destOrd="0" presId="urn:microsoft.com/office/officeart/2018/5/layout/IconCircleLabelList"/>
    <dgm:cxn modelId="{9C821481-A675-0443-8D7A-0860FC609A3C}" type="presParOf" srcId="{902AD541-63B2-45D7-A554-A0F605378D08}" destId="{87F03FA2-A449-4DEE-A254-2E9CC5041CDC}" srcOrd="2" destOrd="0" presId="urn:microsoft.com/office/officeart/2018/5/layout/IconCircleLabelList"/>
    <dgm:cxn modelId="{F06F4DC0-37EE-DA40-B8A2-C0D185AAC5E9}" type="presParOf" srcId="{902AD541-63B2-45D7-A554-A0F605378D08}" destId="{10A41708-D0EC-41C9-98C5-D6E35416CF28}" srcOrd="3" destOrd="0" presId="urn:microsoft.com/office/officeart/2018/5/layout/IconCircleLabelList"/>
    <dgm:cxn modelId="{098681D3-2A2A-154F-A937-4F62140F9012}" type="presParOf" srcId="{755EE01A-AF30-47BF-B620-B365D6613248}" destId="{D6D56399-52DF-4BA9-9309-D57DD60F6E51}" srcOrd="1" destOrd="0" presId="urn:microsoft.com/office/officeart/2018/5/layout/IconCircleLabelList"/>
    <dgm:cxn modelId="{D5381A70-27B0-9344-BCCB-09CE9B2B29BE}" type="presParOf" srcId="{755EE01A-AF30-47BF-B620-B365D6613248}" destId="{740EA2DA-3712-4573-8750-F091A2DC19BE}" srcOrd="2" destOrd="0" presId="urn:microsoft.com/office/officeart/2018/5/layout/IconCircleLabelList"/>
    <dgm:cxn modelId="{35944199-B26D-B643-BFB7-414B202BC500}" type="presParOf" srcId="{740EA2DA-3712-4573-8750-F091A2DC19BE}" destId="{BC3ABABD-A9B6-40E2-8371-61F90C9269F3}" srcOrd="0" destOrd="0" presId="urn:microsoft.com/office/officeart/2018/5/layout/IconCircleLabelList"/>
    <dgm:cxn modelId="{067DF181-561A-3E45-AF64-2944F8E989A0}" type="presParOf" srcId="{740EA2DA-3712-4573-8750-F091A2DC19BE}" destId="{FC75A33B-CD0C-4FB3-B8E5-6EFFBA000FC5}" srcOrd="1" destOrd="0" presId="urn:microsoft.com/office/officeart/2018/5/layout/IconCircleLabelList"/>
    <dgm:cxn modelId="{8E69D5F5-7261-ED4F-A5F1-373EDFBD8C70}" type="presParOf" srcId="{740EA2DA-3712-4573-8750-F091A2DC19BE}" destId="{42FF7527-5E37-44BF-8F0C-77084F3B6B74}" srcOrd="2" destOrd="0" presId="urn:microsoft.com/office/officeart/2018/5/layout/IconCircleLabelList"/>
    <dgm:cxn modelId="{2A192F5C-1A9B-1142-B162-3795223FEAEA}" type="presParOf" srcId="{740EA2DA-3712-4573-8750-F091A2DC19BE}" destId="{093DF3C8-32D3-4210-801F-FFB618B6A4A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8B4777F-2753-4603-880B-EB1E95A6D156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F1E712C-3054-425F-9516-1354122045CA}">
      <dgm:prSet/>
      <dgm:spPr/>
      <dgm:t>
        <a:bodyPr/>
        <a:lstStyle/>
        <a:p>
          <a:r>
            <a:rPr lang="de-DE"/>
            <a:t>Singleton</a:t>
          </a:r>
          <a:endParaRPr lang="en-US"/>
        </a:p>
      </dgm:t>
    </dgm:pt>
    <dgm:pt modelId="{97C7AEE5-A4FD-4C21-9A9D-91C7DF3EBF8A}" type="parTrans" cxnId="{590D500B-AFBC-40C1-B1DD-49ECF0E166BA}">
      <dgm:prSet/>
      <dgm:spPr/>
      <dgm:t>
        <a:bodyPr/>
        <a:lstStyle/>
        <a:p>
          <a:endParaRPr lang="en-US"/>
        </a:p>
      </dgm:t>
    </dgm:pt>
    <dgm:pt modelId="{9E0934B8-0A3D-456A-B1FF-8092FDB7EFCD}" type="sibTrans" cxnId="{590D500B-AFBC-40C1-B1DD-49ECF0E166BA}">
      <dgm:prSet/>
      <dgm:spPr/>
      <dgm:t>
        <a:bodyPr/>
        <a:lstStyle/>
        <a:p>
          <a:endParaRPr lang="en-US"/>
        </a:p>
      </dgm:t>
    </dgm:pt>
    <dgm:pt modelId="{2A8AA5F1-A41F-48F5-B6F5-0C37205129BE}">
      <dgm:prSet/>
      <dgm:spPr/>
      <dgm:t>
        <a:bodyPr/>
        <a:lstStyle/>
        <a:p>
          <a:r>
            <a:rPr lang="de-DE"/>
            <a:t>Prototype</a:t>
          </a:r>
          <a:endParaRPr lang="en-US"/>
        </a:p>
      </dgm:t>
    </dgm:pt>
    <dgm:pt modelId="{3ED3BADE-B452-4752-9570-DA9E4B1D7823}" type="parTrans" cxnId="{554DE56E-F4AD-4EA7-A383-8010D65484DC}">
      <dgm:prSet/>
      <dgm:spPr/>
      <dgm:t>
        <a:bodyPr/>
        <a:lstStyle/>
        <a:p>
          <a:endParaRPr lang="en-US"/>
        </a:p>
      </dgm:t>
    </dgm:pt>
    <dgm:pt modelId="{DCF0C0CC-1F8D-4F9C-9A7E-C59089BDB443}" type="sibTrans" cxnId="{554DE56E-F4AD-4EA7-A383-8010D65484DC}">
      <dgm:prSet/>
      <dgm:spPr/>
      <dgm:t>
        <a:bodyPr/>
        <a:lstStyle/>
        <a:p>
          <a:endParaRPr lang="en-US"/>
        </a:p>
      </dgm:t>
    </dgm:pt>
    <dgm:pt modelId="{3857068C-BF4D-46B3-B802-736A520209F5}" type="pres">
      <dgm:prSet presAssocID="{D8B4777F-2753-4603-880B-EB1E95A6D156}" presName="root" presStyleCnt="0">
        <dgm:presLayoutVars>
          <dgm:dir/>
          <dgm:resizeHandles val="exact"/>
        </dgm:presLayoutVars>
      </dgm:prSet>
      <dgm:spPr/>
    </dgm:pt>
    <dgm:pt modelId="{D2B82BAA-9802-4F2A-839C-B1C77599DED1}" type="pres">
      <dgm:prSet presAssocID="{1F1E712C-3054-425F-9516-1354122045CA}" presName="compNode" presStyleCnt="0"/>
      <dgm:spPr/>
    </dgm:pt>
    <dgm:pt modelId="{BEAF7940-4ACC-4911-A16A-EAC6E29936F1}" type="pres">
      <dgm:prSet presAssocID="{1F1E712C-3054-425F-9516-1354122045C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n"/>
        </a:ext>
      </dgm:extLst>
    </dgm:pt>
    <dgm:pt modelId="{3698DD10-2AC6-4351-AC2E-BD3E0576BAFC}" type="pres">
      <dgm:prSet presAssocID="{1F1E712C-3054-425F-9516-1354122045CA}" presName="spaceRect" presStyleCnt="0"/>
      <dgm:spPr/>
    </dgm:pt>
    <dgm:pt modelId="{BADA2119-D6AB-4B25-90AD-1C4594464DB4}" type="pres">
      <dgm:prSet presAssocID="{1F1E712C-3054-425F-9516-1354122045CA}" presName="textRect" presStyleLbl="revTx" presStyleIdx="0" presStyleCnt="2">
        <dgm:presLayoutVars>
          <dgm:chMax val="1"/>
          <dgm:chPref val="1"/>
        </dgm:presLayoutVars>
      </dgm:prSet>
      <dgm:spPr/>
    </dgm:pt>
    <dgm:pt modelId="{2D34D607-2325-4171-B81E-BDC39302B977}" type="pres">
      <dgm:prSet presAssocID="{9E0934B8-0A3D-456A-B1FF-8092FDB7EFCD}" presName="sibTrans" presStyleCnt="0"/>
      <dgm:spPr/>
    </dgm:pt>
    <dgm:pt modelId="{82DAE0FF-66B7-45B4-8230-84C814C04CF3}" type="pres">
      <dgm:prSet presAssocID="{2A8AA5F1-A41F-48F5-B6F5-0C37205129BE}" presName="compNode" presStyleCnt="0"/>
      <dgm:spPr/>
    </dgm:pt>
    <dgm:pt modelId="{8B4F63EA-C89A-4248-9414-A51498799DFE}" type="pres">
      <dgm:prSet presAssocID="{2A8AA5F1-A41F-48F5-B6F5-0C37205129BE}" presName="iconRect" presStyleLbl="node1" presStyleIdx="1" presStyleCnt="2" custLinFactNeighborX="3198" custLinFactNeighborY="840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C332C26A-E8E1-4DDA-8517-61E9CAB22C2F}" type="pres">
      <dgm:prSet presAssocID="{2A8AA5F1-A41F-48F5-B6F5-0C37205129BE}" presName="spaceRect" presStyleCnt="0"/>
      <dgm:spPr/>
    </dgm:pt>
    <dgm:pt modelId="{C01A94FF-D7A6-4058-B41A-4CE1E57DBD62}" type="pres">
      <dgm:prSet presAssocID="{2A8AA5F1-A41F-48F5-B6F5-0C37205129B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90D500B-AFBC-40C1-B1DD-49ECF0E166BA}" srcId="{D8B4777F-2753-4603-880B-EB1E95A6D156}" destId="{1F1E712C-3054-425F-9516-1354122045CA}" srcOrd="0" destOrd="0" parTransId="{97C7AEE5-A4FD-4C21-9A9D-91C7DF3EBF8A}" sibTransId="{9E0934B8-0A3D-456A-B1FF-8092FDB7EFCD}"/>
    <dgm:cxn modelId="{5CB5CB1A-897B-4414-9D8F-52BFA7DD3CF1}" type="presOf" srcId="{D8B4777F-2753-4603-880B-EB1E95A6D156}" destId="{3857068C-BF4D-46B3-B802-736A520209F5}" srcOrd="0" destOrd="0" presId="urn:microsoft.com/office/officeart/2018/2/layout/IconLabelList"/>
    <dgm:cxn modelId="{9895BC39-A7C7-4FBE-AEDD-70BA74DE997C}" type="presOf" srcId="{2A8AA5F1-A41F-48F5-B6F5-0C37205129BE}" destId="{C01A94FF-D7A6-4058-B41A-4CE1E57DBD62}" srcOrd="0" destOrd="0" presId="urn:microsoft.com/office/officeart/2018/2/layout/IconLabelList"/>
    <dgm:cxn modelId="{554DE56E-F4AD-4EA7-A383-8010D65484DC}" srcId="{D8B4777F-2753-4603-880B-EB1E95A6D156}" destId="{2A8AA5F1-A41F-48F5-B6F5-0C37205129BE}" srcOrd="1" destOrd="0" parTransId="{3ED3BADE-B452-4752-9570-DA9E4B1D7823}" sibTransId="{DCF0C0CC-1F8D-4F9C-9A7E-C59089BDB443}"/>
    <dgm:cxn modelId="{131E9286-C7D8-4F16-A3F4-AF07B19FB838}" type="presOf" srcId="{1F1E712C-3054-425F-9516-1354122045CA}" destId="{BADA2119-D6AB-4B25-90AD-1C4594464DB4}" srcOrd="0" destOrd="0" presId="urn:microsoft.com/office/officeart/2018/2/layout/IconLabelList"/>
    <dgm:cxn modelId="{6FAAE62F-4CCA-43A2-AA1E-716BA7351371}" type="presParOf" srcId="{3857068C-BF4D-46B3-B802-736A520209F5}" destId="{D2B82BAA-9802-4F2A-839C-B1C77599DED1}" srcOrd="0" destOrd="0" presId="urn:microsoft.com/office/officeart/2018/2/layout/IconLabelList"/>
    <dgm:cxn modelId="{1C804611-8EA5-4B78-845B-688E69E57135}" type="presParOf" srcId="{D2B82BAA-9802-4F2A-839C-B1C77599DED1}" destId="{BEAF7940-4ACC-4911-A16A-EAC6E29936F1}" srcOrd="0" destOrd="0" presId="urn:microsoft.com/office/officeart/2018/2/layout/IconLabelList"/>
    <dgm:cxn modelId="{D07B8326-C70F-4D49-8C3D-76B0F6C2F0A7}" type="presParOf" srcId="{D2B82BAA-9802-4F2A-839C-B1C77599DED1}" destId="{3698DD10-2AC6-4351-AC2E-BD3E0576BAFC}" srcOrd="1" destOrd="0" presId="urn:microsoft.com/office/officeart/2018/2/layout/IconLabelList"/>
    <dgm:cxn modelId="{48B4F6B0-FD89-4BD4-9B9D-CBC8E0DAA893}" type="presParOf" srcId="{D2B82BAA-9802-4F2A-839C-B1C77599DED1}" destId="{BADA2119-D6AB-4B25-90AD-1C4594464DB4}" srcOrd="2" destOrd="0" presId="urn:microsoft.com/office/officeart/2018/2/layout/IconLabelList"/>
    <dgm:cxn modelId="{F2901FFE-9CFD-4EBA-B284-48A6C22E5DB8}" type="presParOf" srcId="{3857068C-BF4D-46B3-B802-736A520209F5}" destId="{2D34D607-2325-4171-B81E-BDC39302B977}" srcOrd="1" destOrd="0" presId="urn:microsoft.com/office/officeart/2018/2/layout/IconLabelList"/>
    <dgm:cxn modelId="{E1DD7C9A-22F0-4ADB-BFAE-1FB3F4A3655F}" type="presParOf" srcId="{3857068C-BF4D-46B3-B802-736A520209F5}" destId="{82DAE0FF-66B7-45B4-8230-84C814C04CF3}" srcOrd="2" destOrd="0" presId="urn:microsoft.com/office/officeart/2018/2/layout/IconLabelList"/>
    <dgm:cxn modelId="{0E51E9E2-0E76-42DA-99D9-E806EDB1381C}" type="presParOf" srcId="{82DAE0FF-66B7-45B4-8230-84C814C04CF3}" destId="{8B4F63EA-C89A-4248-9414-A51498799DFE}" srcOrd="0" destOrd="0" presId="urn:microsoft.com/office/officeart/2018/2/layout/IconLabelList"/>
    <dgm:cxn modelId="{39B9F774-F184-4666-A9A9-CF714C71026A}" type="presParOf" srcId="{82DAE0FF-66B7-45B4-8230-84C814C04CF3}" destId="{C332C26A-E8E1-4DDA-8517-61E9CAB22C2F}" srcOrd="1" destOrd="0" presId="urn:microsoft.com/office/officeart/2018/2/layout/IconLabelList"/>
    <dgm:cxn modelId="{8BF6B5C5-05A7-44C4-9DBF-D8D36B154475}" type="presParOf" srcId="{82DAE0FF-66B7-45B4-8230-84C814C04CF3}" destId="{C01A94FF-D7A6-4058-B41A-4CE1E57DBD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61C5418-EFDD-45A5-87EF-FAF0A9213BA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C39292-D8E8-42D7-8294-994E5D09DA1B}">
      <dgm:prSet/>
      <dgm:spPr/>
      <dgm:t>
        <a:bodyPr/>
        <a:lstStyle/>
        <a:p>
          <a:r>
            <a:rPr lang="de-DE" err="1"/>
            <a:t>Initialization</a:t>
          </a:r>
          <a:r>
            <a:rPr lang="de-DE"/>
            <a:t> </a:t>
          </a:r>
          <a:r>
            <a:rPr lang="de-DE" err="1"/>
            <a:t>callbacks</a:t>
          </a:r>
          <a:endParaRPr lang="en-US"/>
        </a:p>
      </dgm:t>
    </dgm:pt>
    <dgm:pt modelId="{EBD88969-C19D-4194-A276-E7B1D30F03F3}" type="parTrans" cxnId="{5A94D6DB-12BF-4E4E-8866-1DF2692C1DDA}">
      <dgm:prSet/>
      <dgm:spPr/>
      <dgm:t>
        <a:bodyPr/>
        <a:lstStyle/>
        <a:p>
          <a:endParaRPr lang="en-US"/>
        </a:p>
      </dgm:t>
    </dgm:pt>
    <dgm:pt modelId="{674F50CC-1098-4314-9973-511476F4B470}" type="sibTrans" cxnId="{5A94D6DB-12BF-4E4E-8866-1DF2692C1DDA}">
      <dgm:prSet/>
      <dgm:spPr/>
      <dgm:t>
        <a:bodyPr/>
        <a:lstStyle/>
        <a:p>
          <a:endParaRPr lang="en-US"/>
        </a:p>
      </dgm:t>
    </dgm:pt>
    <dgm:pt modelId="{926E1C80-2A1E-4C9B-B10B-79CC0314B0CD}">
      <dgm:prSet/>
      <dgm:spPr/>
      <dgm:t>
        <a:bodyPr/>
        <a:lstStyle/>
        <a:p>
          <a:endParaRPr lang="en-US"/>
        </a:p>
      </dgm:t>
    </dgm:pt>
    <dgm:pt modelId="{75939EDB-8D67-4ECB-BC99-E3634EC12016}" type="parTrans" cxnId="{FB1EB064-C484-45EC-9411-0D8385F51BB3}">
      <dgm:prSet/>
      <dgm:spPr/>
      <dgm:t>
        <a:bodyPr/>
        <a:lstStyle/>
        <a:p>
          <a:endParaRPr lang="en-US"/>
        </a:p>
      </dgm:t>
    </dgm:pt>
    <dgm:pt modelId="{A06F2FCC-96E4-48FF-9B22-55975FE7DDDE}" type="sibTrans" cxnId="{FB1EB064-C484-45EC-9411-0D8385F51BB3}">
      <dgm:prSet/>
      <dgm:spPr/>
      <dgm:t>
        <a:bodyPr/>
        <a:lstStyle/>
        <a:p>
          <a:endParaRPr lang="en-US"/>
        </a:p>
      </dgm:t>
    </dgm:pt>
    <dgm:pt modelId="{D1584B75-0624-2143-8CBA-526F7FD49492}" type="pres">
      <dgm:prSet presAssocID="{361C5418-EFDD-45A5-87EF-FAF0A9213BAA}" presName="vert0" presStyleCnt="0">
        <dgm:presLayoutVars>
          <dgm:dir/>
          <dgm:animOne val="branch"/>
          <dgm:animLvl val="lvl"/>
        </dgm:presLayoutVars>
      </dgm:prSet>
      <dgm:spPr/>
    </dgm:pt>
    <dgm:pt modelId="{8AE36BBA-DAB4-5944-98B4-CAF3DD51FA91}" type="pres">
      <dgm:prSet presAssocID="{10C39292-D8E8-42D7-8294-994E5D09DA1B}" presName="thickLine" presStyleLbl="alignNode1" presStyleIdx="0" presStyleCnt="2"/>
      <dgm:spPr/>
    </dgm:pt>
    <dgm:pt modelId="{6E2D01ED-F33C-DD40-AFD8-40FFCB5DD16C}" type="pres">
      <dgm:prSet presAssocID="{10C39292-D8E8-42D7-8294-994E5D09DA1B}" presName="horz1" presStyleCnt="0"/>
      <dgm:spPr/>
    </dgm:pt>
    <dgm:pt modelId="{B4A814F7-F84A-B441-A46E-0F83D92CADA3}" type="pres">
      <dgm:prSet presAssocID="{10C39292-D8E8-42D7-8294-994E5D09DA1B}" presName="tx1" presStyleLbl="revTx" presStyleIdx="0" presStyleCnt="2"/>
      <dgm:spPr/>
    </dgm:pt>
    <dgm:pt modelId="{7FDEEA6B-0B2E-4140-B1DC-0DAEE7219CB2}" type="pres">
      <dgm:prSet presAssocID="{10C39292-D8E8-42D7-8294-994E5D09DA1B}" presName="vert1" presStyleCnt="0"/>
      <dgm:spPr/>
    </dgm:pt>
    <dgm:pt modelId="{E2F2FC2C-3D2A-A54F-8BD4-4BD485810E71}" type="pres">
      <dgm:prSet presAssocID="{926E1C80-2A1E-4C9B-B10B-79CC0314B0CD}" presName="thickLine" presStyleLbl="alignNode1" presStyleIdx="1" presStyleCnt="2"/>
      <dgm:spPr/>
    </dgm:pt>
    <dgm:pt modelId="{13678055-6EB2-0C4B-8E80-37FC774752F6}" type="pres">
      <dgm:prSet presAssocID="{926E1C80-2A1E-4C9B-B10B-79CC0314B0CD}" presName="horz1" presStyleCnt="0"/>
      <dgm:spPr/>
    </dgm:pt>
    <dgm:pt modelId="{89A37B79-6281-594C-A5C4-6DE405AE4775}" type="pres">
      <dgm:prSet presAssocID="{926E1C80-2A1E-4C9B-B10B-79CC0314B0CD}" presName="tx1" presStyleLbl="revTx" presStyleIdx="1" presStyleCnt="2"/>
      <dgm:spPr/>
    </dgm:pt>
    <dgm:pt modelId="{48F11613-992D-E94E-BA09-F18804676329}" type="pres">
      <dgm:prSet presAssocID="{926E1C80-2A1E-4C9B-B10B-79CC0314B0CD}" presName="vert1" presStyleCnt="0"/>
      <dgm:spPr/>
    </dgm:pt>
  </dgm:ptLst>
  <dgm:cxnLst>
    <dgm:cxn modelId="{862B6D25-0E26-1E4A-9078-3B832CDEBE72}" type="presOf" srcId="{10C39292-D8E8-42D7-8294-994E5D09DA1B}" destId="{B4A814F7-F84A-B441-A46E-0F83D92CADA3}" srcOrd="0" destOrd="0" presId="urn:microsoft.com/office/officeart/2008/layout/LinedList"/>
    <dgm:cxn modelId="{2C0C7328-FC08-264F-86ED-302190865347}" type="presOf" srcId="{361C5418-EFDD-45A5-87EF-FAF0A9213BAA}" destId="{D1584B75-0624-2143-8CBA-526F7FD49492}" srcOrd="0" destOrd="0" presId="urn:microsoft.com/office/officeart/2008/layout/LinedList"/>
    <dgm:cxn modelId="{FB1EB064-C484-45EC-9411-0D8385F51BB3}" srcId="{361C5418-EFDD-45A5-87EF-FAF0A9213BAA}" destId="{926E1C80-2A1E-4C9B-B10B-79CC0314B0CD}" srcOrd="1" destOrd="0" parTransId="{75939EDB-8D67-4ECB-BC99-E3634EC12016}" sibTransId="{A06F2FCC-96E4-48FF-9B22-55975FE7DDDE}"/>
    <dgm:cxn modelId="{14960990-7C4A-A041-B0D7-59D21941E4DB}" type="presOf" srcId="{926E1C80-2A1E-4C9B-B10B-79CC0314B0CD}" destId="{89A37B79-6281-594C-A5C4-6DE405AE4775}" srcOrd="0" destOrd="0" presId="urn:microsoft.com/office/officeart/2008/layout/LinedList"/>
    <dgm:cxn modelId="{5A94D6DB-12BF-4E4E-8866-1DF2692C1DDA}" srcId="{361C5418-EFDD-45A5-87EF-FAF0A9213BAA}" destId="{10C39292-D8E8-42D7-8294-994E5D09DA1B}" srcOrd="0" destOrd="0" parTransId="{EBD88969-C19D-4194-A276-E7B1D30F03F3}" sibTransId="{674F50CC-1098-4314-9973-511476F4B470}"/>
    <dgm:cxn modelId="{BD051344-AE1A-CC49-B2F9-153BA01CCE68}" type="presParOf" srcId="{D1584B75-0624-2143-8CBA-526F7FD49492}" destId="{8AE36BBA-DAB4-5944-98B4-CAF3DD51FA91}" srcOrd="0" destOrd="0" presId="urn:microsoft.com/office/officeart/2008/layout/LinedList"/>
    <dgm:cxn modelId="{95564BF0-570B-1545-B3D7-7FC880F7D020}" type="presParOf" srcId="{D1584B75-0624-2143-8CBA-526F7FD49492}" destId="{6E2D01ED-F33C-DD40-AFD8-40FFCB5DD16C}" srcOrd="1" destOrd="0" presId="urn:microsoft.com/office/officeart/2008/layout/LinedList"/>
    <dgm:cxn modelId="{B026CBD1-B1C3-494C-9B35-88AE0DC39E4F}" type="presParOf" srcId="{6E2D01ED-F33C-DD40-AFD8-40FFCB5DD16C}" destId="{B4A814F7-F84A-B441-A46E-0F83D92CADA3}" srcOrd="0" destOrd="0" presId="urn:microsoft.com/office/officeart/2008/layout/LinedList"/>
    <dgm:cxn modelId="{6FD3E76A-1A14-8F44-A24B-87D53378D78B}" type="presParOf" srcId="{6E2D01ED-F33C-DD40-AFD8-40FFCB5DD16C}" destId="{7FDEEA6B-0B2E-4140-B1DC-0DAEE7219CB2}" srcOrd="1" destOrd="0" presId="urn:microsoft.com/office/officeart/2008/layout/LinedList"/>
    <dgm:cxn modelId="{0002C424-C32A-9840-817E-30105A23F27C}" type="presParOf" srcId="{D1584B75-0624-2143-8CBA-526F7FD49492}" destId="{E2F2FC2C-3D2A-A54F-8BD4-4BD485810E71}" srcOrd="2" destOrd="0" presId="urn:microsoft.com/office/officeart/2008/layout/LinedList"/>
    <dgm:cxn modelId="{A4BA3BDD-72C6-E64C-BF85-C4BC35E8A291}" type="presParOf" srcId="{D1584B75-0624-2143-8CBA-526F7FD49492}" destId="{13678055-6EB2-0C4B-8E80-37FC774752F6}" srcOrd="3" destOrd="0" presId="urn:microsoft.com/office/officeart/2008/layout/LinedList"/>
    <dgm:cxn modelId="{B02BBF8A-42D2-DD4E-872C-3FF35D785E7D}" type="presParOf" srcId="{13678055-6EB2-0C4B-8E80-37FC774752F6}" destId="{89A37B79-6281-594C-A5C4-6DE405AE4775}" srcOrd="0" destOrd="0" presId="urn:microsoft.com/office/officeart/2008/layout/LinedList"/>
    <dgm:cxn modelId="{D30F31BA-1D12-024F-ACFD-754BBE82B3F6}" type="presParOf" srcId="{13678055-6EB2-0C4B-8E80-37FC774752F6}" destId="{48F11613-992D-E94E-BA09-F188046763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61C5418-EFDD-45A5-87EF-FAF0A9213BA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C39292-D8E8-42D7-8294-994E5D09DA1B}">
      <dgm:prSet/>
      <dgm:spPr/>
      <dgm:t>
        <a:bodyPr/>
        <a:lstStyle/>
        <a:p>
          <a:r>
            <a:rPr lang="de-DE" err="1"/>
            <a:t>Destruction</a:t>
          </a:r>
          <a:r>
            <a:rPr lang="de-DE"/>
            <a:t> </a:t>
          </a:r>
          <a:r>
            <a:rPr lang="de-DE" err="1"/>
            <a:t>callbacks</a:t>
          </a:r>
          <a:endParaRPr lang="en-US"/>
        </a:p>
      </dgm:t>
    </dgm:pt>
    <dgm:pt modelId="{EBD88969-C19D-4194-A276-E7B1D30F03F3}" type="parTrans" cxnId="{5A94D6DB-12BF-4E4E-8866-1DF2692C1DDA}">
      <dgm:prSet/>
      <dgm:spPr/>
      <dgm:t>
        <a:bodyPr/>
        <a:lstStyle/>
        <a:p>
          <a:endParaRPr lang="en-US"/>
        </a:p>
      </dgm:t>
    </dgm:pt>
    <dgm:pt modelId="{674F50CC-1098-4314-9973-511476F4B470}" type="sibTrans" cxnId="{5A94D6DB-12BF-4E4E-8866-1DF2692C1DDA}">
      <dgm:prSet/>
      <dgm:spPr/>
      <dgm:t>
        <a:bodyPr/>
        <a:lstStyle/>
        <a:p>
          <a:endParaRPr lang="en-US"/>
        </a:p>
      </dgm:t>
    </dgm:pt>
    <dgm:pt modelId="{926E1C80-2A1E-4C9B-B10B-79CC0314B0CD}">
      <dgm:prSet/>
      <dgm:spPr/>
      <dgm:t>
        <a:bodyPr/>
        <a:lstStyle/>
        <a:p>
          <a:endParaRPr lang="en-US"/>
        </a:p>
      </dgm:t>
    </dgm:pt>
    <dgm:pt modelId="{75939EDB-8D67-4ECB-BC99-E3634EC12016}" type="parTrans" cxnId="{FB1EB064-C484-45EC-9411-0D8385F51BB3}">
      <dgm:prSet/>
      <dgm:spPr/>
      <dgm:t>
        <a:bodyPr/>
        <a:lstStyle/>
        <a:p>
          <a:endParaRPr lang="en-US"/>
        </a:p>
      </dgm:t>
    </dgm:pt>
    <dgm:pt modelId="{A06F2FCC-96E4-48FF-9B22-55975FE7DDDE}" type="sibTrans" cxnId="{FB1EB064-C484-45EC-9411-0D8385F51BB3}">
      <dgm:prSet/>
      <dgm:spPr/>
      <dgm:t>
        <a:bodyPr/>
        <a:lstStyle/>
        <a:p>
          <a:endParaRPr lang="en-US"/>
        </a:p>
      </dgm:t>
    </dgm:pt>
    <dgm:pt modelId="{D1584B75-0624-2143-8CBA-526F7FD49492}" type="pres">
      <dgm:prSet presAssocID="{361C5418-EFDD-45A5-87EF-FAF0A9213BAA}" presName="vert0" presStyleCnt="0">
        <dgm:presLayoutVars>
          <dgm:dir/>
          <dgm:animOne val="branch"/>
          <dgm:animLvl val="lvl"/>
        </dgm:presLayoutVars>
      </dgm:prSet>
      <dgm:spPr/>
    </dgm:pt>
    <dgm:pt modelId="{8AE36BBA-DAB4-5944-98B4-CAF3DD51FA91}" type="pres">
      <dgm:prSet presAssocID="{10C39292-D8E8-42D7-8294-994E5D09DA1B}" presName="thickLine" presStyleLbl="alignNode1" presStyleIdx="0" presStyleCnt="2"/>
      <dgm:spPr/>
    </dgm:pt>
    <dgm:pt modelId="{6E2D01ED-F33C-DD40-AFD8-40FFCB5DD16C}" type="pres">
      <dgm:prSet presAssocID="{10C39292-D8E8-42D7-8294-994E5D09DA1B}" presName="horz1" presStyleCnt="0"/>
      <dgm:spPr/>
    </dgm:pt>
    <dgm:pt modelId="{B4A814F7-F84A-B441-A46E-0F83D92CADA3}" type="pres">
      <dgm:prSet presAssocID="{10C39292-D8E8-42D7-8294-994E5D09DA1B}" presName="tx1" presStyleLbl="revTx" presStyleIdx="0" presStyleCnt="2"/>
      <dgm:spPr/>
    </dgm:pt>
    <dgm:pt modelId="{7FDEEA6B-0B2E-4140-B1DC-0DAEE7219CB2}" type="pres">
      <dgm:prSet presAssocID="{10C39292-D8E8-42D7-8294-994E5D09DA1B}" presName="vert1" presStyleCnt="0"/>
      <dgm:spPr/>
    </dgm:pt>
    <dgm:pt modelId="{E2F2FC2C-3D2A-A54F-8BD4-4BD485810E71}" type="pres">
      <dgm:prSet presAssocID="{926E1C80-2A1E-4C9B-B10B-79CC0314B0CD}" presName="thickLine" presStyleLbl="alignNode1" presStyleIdx="1" presStyleCnt="2"/>
      <dgm:spPr/>
    </dgm:pt>
    <dgm:pt modelId="{13678055-6EB2-0C4B-8E80-37FC774752F6}" type="pres">
      <dgm:prSet presAssocID="{926E1C80-2A1E-4C9B-B10B-79CC0314B0CD}" presName="horz1" presStyleCnt="0"/>
      <dgm:spPr/>
    </dgm:pt>
    <dgm:pt modelId="{89A37B79-6281-594C-A5C4-6DE405AE4775}" type="pres">
      <dgm:prSet presAssocID="{926E1C80-2A1E-4C9B-B10B-79CC0314B0CD}" presName="tx1" presStyleLbl="revTx" presStyleIdx="1" presStyleCnt="2"/>
      <dgm:spPr/>
    </dgm:pt>
    <dgm:pt modelId="{48F11613-992D-E94E-BA09-F18804676329}" type="pres">
      <dgm:prSet presAssocID="{926E1C80-2A1E-4C9B-B10B-79CC0314B0CD}" presName="vert1" presStyleCnt="0"/>
      <dgm:spPr/>
    </dgm:pt>
  </dgm:ptLst>
  <dgm:cxnLst>
    <dgm:cxn modelId="{862B6D25-0E26-1E4A-9078-3B832CDEBE72}" type="presOf" srcId="{10C39292-D8E8-42D7-8294-994E5D09DA1B}" destId="{B4A814F7-F84A-B441-A46E-0F83D92CADA3}" srcOrd="0" destOrd="0" presId="urn:microsoft.com/office/officeart/2008/layout/LinedList"/>
    <dgm:cxn modelId="{2C0C7328-FC08-264F-86ED-302190865347}" type="presOf" srcId="{361C5418-EFDD-45A5-87EF-FAF0A9213BAA}" destId="{D1584B75-0624-2143-8CBA-526F7FD49492}" srcOrd="0" destOrd="0" presId="urn:microsoft.com/office/officeart/2008/layout/LinedList"/>
    <dgm:cxn modelId="{FB1EB064-C484-45EC-9411-0D8385F51BB3}" srcId="{361C5418-EFDD-45A5-87EF-FAF0A9213BAA}" destId="{926E1C80-2A1E-4C9B-B10B-79CC0314B0CD}" srcOrd="1" destOrd="0" parTransId="{75939EDB-8D67-4ECB-BC99-E3634EC12016}" sibTransId="{A06F2FCC-96E4-48FF-9B22-55975FE7DDDE}"/>
    <dgm:cxn modelId="{14960990-7C4A-A041-B0D7-59D21941E4DB}" type="presOf" srcId="{926E1C80-2A1E-4C9B-B10B-79CC0314B0CD}" destId="{89A37B79-6281-594C-A5C4-6DE405AE4775}" srcOrd="0" destOrd="0" presId="urn:microsoft.com/office/officeart/2008/layout/LinedList"/>
    <dgm:cxn modelId="{5A94D6DB-12BF-4E4E-8866-1DF2692C1DDA}" srcId="{361C5418-EFDD-45A5-87EF-FAF0A9213BAA}" destId="{10C39292-D8E8-42D7-8294-994E5D09DA1B}" srcOrd="0" destOrd="0" parTransId="{EBD88969-C19D-4194-A276-E7B1D30F03F3}" sibTransId="{674F50CC-1098-4314-9973-511476F4B470}"/>
    <dgm:cxn modelId="{BD051344-AE1A-CC49-B2F9-153BA01CCE68}" type="presParOf" srcId="{D1584B75-0624-2143-8CBA-526F7FD49492}" destId="{8AE36BBA-DAB4-5944-98B4-CAF3DD51FA91}" srcOrd="0" destOrd="0" presId="urn:microsoft.com/office/officeart/2008/layout/LinedList"/>
    <dgm:cxn modelId="{95564BF0-570B-1545-B3D7-7FC880F7D020}" type="presParOf" srcId="{D1584B75-0624-2143-8CBA-526F7FD49492}" destId="{6E2D01ED-F33C-DD40-AFD8-40FFCB5DD16C}" srcOrd="1" destOrd="0" presId="urn:microsoft.com/office/officeart/2008/layout/LinedList"/>
    <dgm:cxn modelId="{B026CBD1-B1C3-494C-9B35-88AE0DC39E4F}" type="presParOf" srcId="{6E2D01ED-F33C-DD40-AFD8-40FFCB5DD16C}" destId="{B4A814F7-F84A-B441-A46E-0F83D92CADA3}" srcOrd="0" destOrd="0" presId="urn:microsoft.com/office/officeart/2008/layout/LinedList"/>
    <dgm:cxn modelId="{6FD3E76A-1A14-8F44-A24B-87D53378D78B}" type="presParOf" srcId="{6E2D01ED-F33C-DD40-AFD8-40FFCB5DD16C}" destId="{7FDEEA6B-0B2E-4140-B1DC-0DAEE7219CB2}" srcOrd="1" destOrd="0" presId="urn:microsoft.com/office/officeart/2008/layout/LinedList"/>
    <dgm:cxn modelId="{0002C424-C32A-9840-817E-30105A23F27C}" type="presParOf" srcId="{D1584B75-0624-2143-8CBA-526F7FD49492}" destId="{E2F2FC2C-3D2A-A54F-8BD4-4BD485810E71}" srcOrd="2" destOrd="0" presId="urn:microsoft.com/office/officeart/2008/layout/LinedList"/>
    <dgm:cxn modelId="{A4BA3BDD-72C6-E64C-BF85-C4BC35E8A291}" type="presParOf" srcId="{D1584B75-0624-2143-8CBA-526F7FD49492}" destId="{13678055-6EB2-0C4B-8E80-37FC774752F6}" srcOrd="3" destOrd="0" presId="urn:microsoft.com/office/officeart/2008/layout/LinedList"/>
    <dgm:cxn modelId="{B02BBF8A-42D2-DD4E-872C-3FF35D785E7D}" type="presParOf" srcId="{13678055-6EB2-0C4B-8E80-37FC774752F6}" destId="{89A37B79-6281-594C-A5C4-6DE405AE4775}" srcOrd="0" destOrd="0" presId="urn:microsoft.com/office/officeart/2008/layout/LinedList"/>
    <dgm:cxn modelId="{D30F31BA-1D12-024F-ACFD-754BBE82B3F6}" type="presParOf" srcId="{13678055-6EB2-0C4B-8E80-37FC774752F6}" destId="{48F11613-992D-E94E-BA09-F188046763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DC9604E-FC0B-4042-A938-FDD246A16963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563002-494D-4F51-93A8-DDD9684A4CCE}">
      <dgm:prSet/>
      <dgm:spPr/>
      <dgm:t>
        <a:bodyPr/>
        <a:lstStyle/>
        <a:p>
          <a:r>
            <a:rPr lang="de-CH" err="1"/>
            <a:t>InitializingBean</a:t>
          </a:r>
          <a:endParaRPr lang="en-US"/>
        </a:p>
      </dgm:t>
    </dgm:pt>
    <dgm:pt modelId="{694F087E-120F-4C2A-8257-1D4A2BA48FA2}" type="parTrans" cxnId="{6B43CEFD-7011-4DBA-8876-8288A3779256}">
      <dgm:prSet/>
      <dgm:spPr/>
      <dgm:t>
        <a:bodyPr/>
        <a:lstStyle/>
        <a:p>
          <a:endParaRPr lang="en-US"/>
        </a:p>
      </dgm:t>
    </dgm:pt>
    <dgm:pt modelId="{455449A2-3E14-46C0-9BCE-A9F03D9F2DFC}" type="sibTrans" cxnId="{6B43CEFD-7011-4DBA-8876-8288A3779256}">
      <dgm:prSet/>
      <dgm:spPr/>
      <dgm:t>
        <a:bodyPr/>
        <a:lstStyle/>
        <a:p>
          <a:endParaRPr lang="en-US"/>
        </a:p>
      </dgm:t>
    </dgm:pt>
    <dgm:pt modelId="{B904471C-890F-447A-9FC8-DE68F98ABDE6}">
      <dgm:prSet/>
      <dgm:spPr/>
      <dgm:t>
        <a:bodyPr/>
        <a:lstStyle/>
        <a:p>
          <a:r>
            <a:rPr lang="de-CH" err="1"/>
            <a:t>initMethod</a:t>
          </a:r>
          <a:r>
            <a:rPr lang="de-DE"/>
            <a:t> in @Bean</a:t>
          </a:r>
          <a:endParaRPr lang="en-US"/>
        </a:p>
      </dgm:t>
    </dgm:pt>
    <dgm:pt modelId="{A09789C6-581A-4E00-B722-8492902FFB5A}" type="parTrans" cxnId="{CEA9E91F-649E-4F81-89E7-5A2E2567ED9A}">
      <dgm:prSet/>
      <dgm:spPr/>
      <dgm:t>
        <a:bodyPr/>
        <a:lstStyle/>
        <a:p>
          <a:endParaRPr lang="en-US"/>
        </a:p>
      </dgm:t>
    </dgm:pt>
    <dgm:pt modelId="{C5697A40-49F8-4CC9-9A18-6B293B333139}" type="sibTrans" cxnId="{CEA9E91F-649E-4F81-89E7-5A2E2567ED9A}">
      <dgm:prSet/>
      <dgm:spPr/>
      <dgm:t>
        <a:bodyPr/>
        <a:lstStyle/>
        <a:p>
          <a:endParaRPr lang="en-US"/>
        </a:p>
      </dgm:t>
    </dgm:pt>
    <dgm:pt modelId="{19D1239C-DDA6-1642-920B-4CA48A564D81}">
      <dgm:prSet/>
      <dgm:spPr/>
      <dgm:t>
        <a:bodyPr/>
        <a:lstStyle/>
        <a:p>
          <a:r>
            <a:rPr lang="de-DE"/>
            <a:t>@</a:t>
          </a:r>
          <a:r>
            <a:rPr lang="de-DE" err="1"/>
            <a:t>PostConstruct</a:t>
          </a:r>
          <a:r>
            <a:rPr lang="de-DE"/>
            <a:t> </a:t>
          </a:r>
          <a:endParaRPr lang="en-US"/>
        </a:p>
      </dgm:t>
    </dgm:pt>
    <dgm:pt modelId="{19E346B8-21F2-2649-BD2C-0D0A5A431AB1}" type="parTrans" cxnId="{342961E7-235C-094F-9880-6C759D130F08}">
      <dgm:prSet/>
      <dgm:spPr/>
      <dgm:t>
        <a:bodyPr/>
        <a:lstStyle/>
        <a:p>
          <a:endParaRPr lang="de-DE"/>
        </a:p>
      </dgm:t>
    </dgm:pt>
    <dgm:pt modelId="{381221DC-5DCB-6444-A3C9-BF47F96035CE}" type="sibTrans" cxnId="{342961E7-235C-094F-9880-6C759D130F08}">
      <dgm:prSet/>
      <dgm:spPr/>
      <dgm:t>
        <a:bodyPr/>
        <a:lstStyle/>
        <a:p>
          <a:endParaRPr lang="de-DE"/>
        </a:p>
      </dgm:t>
    </dgm:pt>
    <dgm:pt modelId="{E14BCFEA-EDED-1E43-B237-09D6D4A84A00}" type="pres">
      <dgm:prSet presAssocID="{1DC9604E-FC0B-4042-A938-FDD246A16963}" presName="linear" presStyleCnt="0">
        <dgm:presLayoutVars>
          <dgm:dir/>
          <dgm:animLvl val="lvl"/>
          <dgm:resizeHandles val="exact"/>
        </dgm:presLayoutVars>
      </dgm:prSet>
      <dgm:spPr/>
    </dgm:pt>
    <dgm:pt modelId="{E14F9C94-358E-A340-BC9F-D1FBFD04E236}" type="pres">
      <dgm:prSet presAssocID="{19D1239C-DDA6-1642-920B-4CA48A564D81}" presName="parentLin" presStyleCnt="0"/>
      <dgm:spPr/>
    </dgm:pt>
    <dgm:pt modelId="{25999A2E-6B98-9C4F-9724-D950144739E6}" type="pres">
      <dgm:prSet presAssocID="{19D1239C-DDA6-1642-920B-4CA48A564D81}" presName="parentLeftMargin" presStyleLbl="node1" presStyleIdx="0" presStyleCnt="3"/>
      <dgm:spPr/>
    </dgm:pt>
    <dgm:pt modelId="{15CA4A6C-A262-1848-993C-99A3C38E0203}" type="pres">
      <dgm:prSet presAssocID="{19D1239C-DDA6-1642-920B-4CA48A5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ADB966-B38C-0949-85D3-14D6AF8682D3}" type="pres">
      <dgm:prSet presAssocID="{19D1239C-DDA6-1642-920B-4CA48A564D81}" presName="negativeSpace" presStyleCnt="0"/>
      <dgm:spPr/>
    </dgm:pt>
    <dgm:pt modelId="{3D381639-8209-2540-99A7-40ECB5553B7B}" type="pres">
      <dgm:prSet presAssocID="{19D1239C-DDA6-1642-920B-4CA48A564D81}" presName="childText" presStyleLbl="conFgAcc1" presStyleIdx="0" presStyleCnt="3">
        <dgm:presLayoutVars>
          <dgm:bulletEnabled val="1"/>
        </dgm:presLayoutVars>
      </dgm:prSet>
      <dgm:spPr/>
    </dgm:pt>
    <dgm:pt modelId="{FD646098-1A44-5A44-9469-D89002ED75E7}" type="pres">
      <dgm:prSet presAssocID="{381221DC-5DCB-6444-A3C9-BF47F96035CE}" presName="spaceBetweenRectangles" presStyleCnt="0"/>
      <dgm:spPr/>
    </dgm:pt>
    <dgm:pt modelId="{EE79F7AD-A7E8-334E-9091-025DF0893830}" type="pres">
      <dgm:prSet presAssocID="{0C563002-494D-4F51-93A8-DDD9684A4CCE}" presName="parentLin" presStyleCnt="0"/>
      <dgm:spPr/>
    </dgm:pt>
    <dgm:pt modelId="{B1D34D78-6B42-2944-AD3C-C792FD2929E8}" type="pres">
      <dgm:prSet presAssocID="{0C563002-494D-4F51-93A8-DDD9684A4CCE}" presName="parentLeftMargin" presStyleLbl="node1" presStyleIdx="0" presStyleCnt="3"/>
      <dgm:spPr/>
    </dgm:pt>
    <dgm:pt modelId="{EFF613E6-57C1-3E46-B748-A0EC8A441ED0}" type="pres">
      <dgm:prSet presAssocID="{0C563002-494D-4F51-93A8-DDD9684A4C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BBACB5-33CE-3145-9862-F13786FC5934}" type="pres">
      <dgm:prSet presAssocID="{0C563002-494D-4F51-93A8-DDD9684A4CCE}" presName="negativeSpace" presStyleCnt="0"/>
      <dgm:spPr/>
    </dgm:pt>
    <dgm:pt modelId="{AB5A29A2-0231-F141-9A51-9D3450961D2A}" type="pres">
      <dgm:prSet presAssocID="{0C563002-494D-4F51-93A8-DDD9684A4CCE}" presName="childText" presStyleLbl="conFgAcc1" presStyleIdx="1" presStyleCnt="3">
        <dgm:presLayoutVars>
          <dgm:bulletEnabled val="1"/>
        </dgm:presLayoutVars>
      </dgm:prSet>
      <dgm:spPr/>
    </dgm:pt>
    <dgm:pt modelId="{235FE69A-E5AB-8146-A6B9-6030B6E568DE}" type="pres">
      <dgm:prSet presAssocID="{455449A2-3E14-46C0-9BCE-A9F03D9F2DFC}" presName="spaceBetweenRectangles" presStyleCnt="0"/>
      <dgm:spPr/>
    </dgm:pt>
    <dgm:pt modelId="{D0AFE9A0-CDD6-914E-8DA4-3EA760A0B948}" type="pres">
      <dgm:prSet presAssocID="{B904471C-890F-447A-9FC8-DE68F98ABDE6}" presName="parentLin" presStyleCnt="0"/>
      <dgm:spPr/>
    </dgm:pt>
    <dgm:pt modelId="{DDE4EA7A-781F-0D40-A4EB-2944CE2284DF}" type="pres">
      <dgm:prSet presAssocID="{B904471C-890F-447A-9FC8-DE68F98ABDE6}" presName="parentLeftMargin" presStyleLbl="node1" presStyleIdx="1" presStyleCnt="3"/>
      <dgm:spPr/>
    </dgm:pt>
    <dgm:pt modelId="{E000D882-A0BB-0C49-90E6-97892A6A41C2}" type="pres">
      <dgm:prSet presAssocID="{B904471C-890F-447A-9FC8-DE68F98ABD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2F5993-13E1-D142-8898-3F6D14B1D1B4}" type="pres">
      <dgm:prSet presAssocID="{B904471C-890F-447A-9FC8-DE68F98ABDE6}" presName="negativeSpace" presStyleCnt="0"/>
      <dgm:spPr/>
    </dgm:pt>
    <dgm:pt modelId="{A62E28C9-94CF-5440-B10F-7B5C788F1570}" type="pres">
      <dgm:prSet presAssocID="{B904471C-890F-447A-9FC8-DE68F98ABDE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A9E91F-649E-4F81-89E7-5A2E2567ED9A}" srcId="{1DC9604E-FC0B-4042-A938-FDD246A16963}" destId="{B904471C-890F-447A-9FC8-DE68F98ABDE6}" srcOrd="2" destOrd="0" parTransId="{A09789C6-581A-4E00-B722-8492902FFB5A}" sibTransId="{C5697A40-49F8-4CC9-9A18-6B293B333139}"/>
    <dgm:cxn modelId="{3FB2312D-7779-844B-ABE9-F453DE206F56}" type="presOf" srcId="{0C563002-494D-4F51-93A8-DDD9684A4CCE}" destId="{EFF613E6-57C1-3E46-B748-A0EC8A441ED0}" srcOrd="1" destOrd="0" presId="urn:microsoft.com/office/officeart/2005/8/layout/list1"/>
    <dgm:cxn modelId="{686C183F-527B-1D41-B932-506F5EED1102}" type="presOf" srcId="{0C563002-494D-4F51-93A8-DDD9684A4CCE}" destId="{B1D34D78-6B42-2944-AD3C-C792FD2929E8}" srcOrd="0" destOrd="0" presId="urn:microsoft.com/office/officeart/2005/8/layout/list1"/>
    <dgm:cxn modelId="{56CD1BBD-F9F4-F940-BE5F-BD25DE48BCC7}" type="presOf" srcId="{19D1239C-DDA6-1642-920B-4CA48A564D81}" destId="{25999A2E-6B98-9C4F-9724-D950144739E6}" srcOrd="0" destOrd="0" presId="urn:microsoft.com/office/officeart/2005/8/layout/list1"/>
    <dgm:cxn modelId="{24A013C1-42F8-D140-B6E4-C4BF4C78FF0F}" type="presOf" srcId="{1DC9604E-FC0B-4042-A938-FDD246A16963}" destId="{E14BCFEA-EDED-1E43-B237-09D6D4A84A00}" srcOrd="0" destOrd="0" presId="urn:microsoft.com/office/officeart/2005/8/layout/list1"/>
    <dgm:cxn modelId="{C18546C3-AFAF-5A41-9FCE-7F22DB9F8E9F}" type="presOf" srcId="{B904471C-890F-447A-9FC8-DE68F98ABDE6}" destId="{DDE4EA7A-781F-0D40-A4EB-2944CE2284DF}" srcOrd="0" destOrd="0" presId="urn:microsoft.com/office/officeart/2005/8/layout/list1"/>
    <dgm:cxn modelId="{0C3E22C7-3C6D-2C4A-88A2-033E107720B8}" type="presOf" srcId="{B904471C-890F-447A-9FC8-DE68F98ABDE6}" destId="{E000D882-A0BB-0C49-90E6-97892A6A41C2}" srcOrd="1" destOrd="0" presId="urn:microsoft.com/office/officeart/2005/8/layout/list1"/>
    <dgm:cxn modelId="{8F73B2E4-FBB6-6545-AE9E-5D95AB7D7812}" type="presOf" srcId="{19D1239C-DDA6-1642-920B-4CA48A564D81}" destId="{15CA4A6C-A262-1848-993C-99A3C38E0203}" srcOrd="1" destOrd="0" presId="urn:microsoft.com/office/officeart/2005/8/layout/list1"/>
    <dgm:cxn modelId="{342961E7-235C-094F-9880-6C759D130F08}" srcId="{1DC9604E-FC0B-4042-A938-FDD246A16963}" destId="{19D1239C-DDA6-1642-920B-4CA48A564D81}" srcOrd="0" destOrd="0" parTransId="{19E346B8-21F2-2649-BD2C-0D0A5A431AB1}" sibTransId="{381221DC-5DCB-6444-A3C9-BF47F96035CE}"/>
    <dgm:cxn modelId="{6B43CEFD-7011-4DBA-8876-8288A3779256}" srcId="{1DC9604E-FC0B-4042-A938-FDD246A16963}" destId="{0C563002-494D-4F51-93A8-DDD9684A4CCE}" srcOrd="1" destOrd="0" parTransId="{694F087E-120F-4C2A-8257-1D4A2BA48FA2}" sibTransId="{455449A2-3E14-46C0-9BCE-A9F03D9F2DFC}"/>
    <dgm:cxn modelId="{13B18C44-9D5E-1444-8FE8-337531B791E2}" type="presParOf" srcId="{E14BCFEA-EDED-1E43-B237-09D6D4A84A00}" destId="{E14F9C94-358E-A340-BC9F-D1FBFD04E236}" srcOrd="0" destOrd="0" presId="urn:microsoft.com/office/officeart/2005/8/layout/list1"/>
    <dgm:cxn modelId="{3A4454F2-1892-0945-98E4-060C3622562A}" type="presParOf" srcId="{E14F9C94-358E-A340-BC9F-D1FBFD04E236}" destId="{25999A2E-6B98-9C4F-9724-D950144739E6}" srcOrd="0" destOrd="0" presId="urn:microsoft.com/office/officeart/2005/8/layout/list1"/>
    <dgm:cxn modelId="{85BD9307-AC42-0442-A26A-D8EFE3BA2110}" type="presParOf" srcId="{E14F9C94-358E-A340-BC9F-D1FBFD04E236}" destId="{15CA4A6C-A262-1848-993C-99A3C38E0203}" srcOrd="1" destOrd="0" presId="urn:microsoft.com/office/officeart/2005/8/layout/list1"/>
    <dgm:cxn modelId="{7E00A547-E594-DF49-BF2B-4C992175BF73}" type="presParOf" srcId="{E14BCFEA-EDED-1E43-B237-09D6D4A84A00}" destId="{66ADB966-B38C-0949-85D3-14D6AF8682D3}" srcOrd="1" destOrd="0" presId="urn:microsoft.com/office/officeart/2005/8/layout/list1"/>
    <dgm:cxn modelId="{7929AB7D-4655-9C4B-ABC7-E52663214C72}" type="presParOf" srcId="{E14BCFEA-EDED-1E43-B237-09D6D4A84A00}" destId="{3D381639-8209-2540-99A7-40ECB5553B7B}" srcOrd="2" destOrd="0" presId="urn:microsoft.com/office/officeart/2005/8/layout/list1"/>
    <dgm:cxn modelId="{7A08A4B5-6659-3745-ABC0-6D036DB0C82A}" type="presParOf" srcId="{E14BCFEA-EDED-1E43-B237-09D6D4A84A00}" destId="{FD646098-1A44-5A44-9469-D89002ED75E7}" srcOrd="3" destOrd="0" presId="urn:microsoft.com/office/officeart/2005/8/layout/list1"/>
    <dgm:cxn modelId="{6EBE2443-2EDC-9A48-B6DA-4C3DD8B4195F}" type="presParOf" srcId="{E14BCFEA-EDED-1E43-B237-09D6D4A84A00}" destId="{EE79F7AD-A7E8-334E-9091-025DF0893830}" srcOrd="4" destOrd="0" presId="urn:microsoft.com/office/officeart/2005/8/layout/list1"/>
    <dgm:cxn modelId="{7E319E40-76C9-EB49-B6E1-F7317B08ACB8}" type="presParOf" srcId="{EE79F7AD-A7E8-334E-9091-025DF0893830}" destId="{B1D34D78-6B42-2944-AD3C-C792FD2929E8}" srcOrd="0" destOrd="0" presId="urn:microsoft.com/office/officeart/2005/8/layout/list1"/>
    <dgm:cxn modelId="{E12E7300-24FB-DC45-A169-B04305123ACB}" type="presParOf" srcId="{EE79F7AD-A7E8-334E-9091-025DF0893830}" destId="{EFF613E6-57C1-3E46-B748-A0EC8A441ED0}" srcOrd="1" destOrd="0" presId="urn:microsoft.com/office/officeart/2005/8/layout/list1"/>
    <dgm:cxn modelId="{654C7362-E734-F44D-BAC4-C8F933DDCCFF}" type="presParOf" srcId="{E14BCFEA-EDED-1E43-B237-09D6D4A84A00}" destId="{67BBACB5-33CE-3145-9862-F13786FC5934}" srcOrd="5" destOrd="0" presId="urn:microsoft.com/office/officeart/2005/8/layout/list1"/>
    <dgm:cxn modelId="{3CCF5058-770D-004E-931E-B493C394422F}" type="presParOf" srcId="{E14BCFEA-EDED-1E43-B237-09D6D4A84A00}" destId="{AB5A29A2-0231-F141-9A51-9D3450961D2A}" srcOrd="6" destOrd="0" presId="urn:microsoft.com/office/officeart/2005/8/layout/list1"/>
    <dgm:cxn modelId="{25F6E58F-45D8-DD4C-8B11-FD1C3B421D45}" type="presParOf" srcId="{E14BCFEA-EDED-1E43-B237-09D6D4A84A00}" destId="{235FE69A-E5AB-8146-A6B9-6030B6E568DE}" srcOrd="7" destOrd="0" presId="urn:microsoft.com/office/officeart/2005/8/layout/list1"/>
    <dgm:cxn modelId="{E4D9A60B-A5D8-704A-A2B4-51677FFBA446}" type="presParOf" srcId="{E14BCFEA-EDED-1E43-B237-09D6D4A84A00}" destId="{D0AFE9A0-CDD6-914E-8DA4-3EA760A0B948}" srcOrd="8" destOrd="0" presId="urn:microsoft.com/office/officeart/2005/8/layout/list1"/>
    <dgm:cxn modelId="{5890B83E-10B3-8641-A3EB-119B997802B6}" type="presParOf" srcId="{D0AFE9A0-CDD6-914E-8DA4-3EA760A0B948}" destId="{DDE4EA7A-781F-0D40-A4EB-2944CE2284DF}" srcOrd="0" destOrd="0" presId="urn:microsoft.com/office/officeart/2005/8/layout/list1"/>
    <dgm:cxn modelId="{E2DE5F34-DA57-134B-828B-F7D71D525A9A}" type="presParOf" srcId="{D0AFE9A0-CDD6-914E-8DA4-3EA760A0B948}" destId="{E000D882-A0BB-0C49-90E6-97892A6A41C2}" srcOrd="1" destOrd="0" presId="urn:microsoft.com/office/officeart/2005/8/layout/list1"/>
    <dgm:cxn modelId="{139D0A6E-020C-C945-B2C1-20986501AEF3}" type="presParOf" srcId="{E14BCFEA-EDED-1E43-B237-09D6D4A84A00}" destId="{952F5993-13E1-D142-8898-3F6D14B1D1B4}" srcOrd="9" destOrd="0" presId="urn:microsoft.com/office/officeart/2005/8/layout/list1"/>
    <dgm:cxn modelId="{F83DC1E4-1032-3A45-8B02-740D8584ED7F}" type="presParOf" srcId="{E14BCFEA-EDED-1E43-B237-09D6D4A84A00}" destId="{A62E28C9-94CF-5440-B10F-7B5C788F15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DC9604E-FC0B-4042-A938-FDD246A16963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563002-494D-4F51-93A8-DDD9684A4CCE}">
      <dgm:prSet/>
      <dgm:spPr/>
      <dgm:t>
        <a:bodyPr/>
        <a:lstStyle/>
        <a:p>
          <a:r>
            <a:rPr lang="de-CH" err="1"/>
            <a:t>DisposableBean</a:t>
          </a:r>
          <a:endParaRPr lang="en-US"/>
        </a:p>
      </dgm:t>
    </dgm:pt>
    <dgm:pt modelId="{694F087E-120F-4C2A-8257-1D4A2BA48FA2}" type="parTrans" cxnId="{6B43CEFD-7011-4DBA-8876-8288A3779256}">
      <dgm:prSet/>
      <dgm:spPr/>
      <dgm:t>
        <a:bodyPr/>
        <a:lstStyle/>
        <a:p>
          <a:endParaRPr lang="en-US"/>
        </a:p>
      </dgm:t>
    </dgm:pt>
    <dgm:pt modelId="{455449A2-3E14-46C0-9BCE-A9F03D9F2DFC}" type="sibTrans" cxnId="{6B43CEFD-7011-4DBA-8876-8288A3779256}">
      <dgm:prSet/>
      <dgm:spPr/>
      <dgm:t>
        <a:bodyPr/>
        <a:lstStyle/>
        <a:p>
          <a:endParaRPr lang="en-US"/>
        </a:p>
      </dgm:t>
    </dgm:pt>
    <dgm:pt modelId="{B904471C-890F-447A-9FC8-DE68F98ABDE6}">
      <dgm:prSet/>
      <dgm:spPr/>
      <dgm:t>
        <a:bodyPr/>
        <a:lstStyle/>
        <a:p>
          <a:r>
            <a:rPr lang="de-CH" err="1"/>
            <a:t>destroyMethod</a:t>
          </a:r>
          <a:r>
            <a:rPr lang="de-DE"/>
            <a:t> in @Bean</a:t>
          </a:r>
          <a:endParaRPr lang="en-US"/>
        </a:p>
      </dgm:t>
    </dgm:pt>
    <dgm:pt modelId="{A09789C6-581A-4E00-B722-8492902FFB5A}" type="parTrans" cxnId="{CEA9E91F-649E-4F81-89E7-5A2E2567ED9A}">
      <dgm:prSet/>
      <dgm:spPr/>
      <dgm:t>
        <a:bodyPr/>
        <a:lstStyle/>
        <a:p>
          <a:endParaRPr lang="en-US"/>
        </a:p>
      </dgm:t>
    </dgm:pt>
    <dgm:pt modelId="{C5697A40-49F8-4CC9-9A18-6B293B333139}" type="sibTrans" cxnId="{CEA9E91F-649E-4F81-89E7-5A2E2567ED9A}">
      <dgm:prSet/>
      <dgm:spPr/>
      <dgm:t>
        <a:bodyPr/>
        <a:lstStyle/>
        <a:p>
          <a:endParaRPr lang="en-US"/>
        </a:p>
      </dgm:t>
    </dgm:pt>
    <dgm:pt modelId="{19D1239C-DDA6-1642-920B-4CA48A564D81}">
      <dgm:prSet/>
      <dgm:spPr/>
      <dgm:t>
        <a:bodyPr/>
        <a:lstStyle/>
        <a:p>
          <a:r>
            <a:rPr lang="de-DE"/>
            <a:t>@</a:t>
          </a:r>
          <a:r>
            <a:rPr lang="de-DE" err="1"/>
            <a:t>Predestroy</a:t>
          </a:r>
          <a:r>
            <a:rPr lang="de-DE"/>
            <a:t> </a:t>
          </a:r>
          <a:endParaRPr lang="en-US"/>
        </a:p>
      </dgm:t>
    </dgm:pt>
    <dgm:pt modelId="{19E346B8-21F2-2649-BD2C-0D0A5A431AB1}" type="parTrans" cxnId="{342961E7-235C-094F-9880-6C759D130F08}">
      <dgm:prSet/>
      <dgm:spPr/>
      <dgm:t>
        <a:bodyPr/>
        <a:lstStyle/>
        <a:p>
          <a:endParaRPr lang="de-DE"/>
        </a:p>
      </dgm:t>
    </dgm:pt>
    <dgm:pt modelId="{381221DC-5DCB-6444-A3C9-BF47F96035CE}" type="sibTrans" cxnId="{342961E7-235C-094F-9880-6C759D130F08}">
      <dgm:prSet/>
      <dgm:spPr/>
      <dgm:t>
        <a:bodyPr/>
        <a:lstStyle/>
        <a:p>
          <a:endParaRPr lang="de-DE"/>
        </a:p>
      </dgm:t>
    </dgm:pt>
    <dgm:pt modelId="{E14BCFEA-EDED-1E43-B237-09D6D4A84A00}" type="pres">
      <dgm:prSet presAssocID="{1DC9604E-FC0B-4042-A938-FDD246A16963}" presName="linear" presStyleCnt="0">
        <dgm:presLayoutVars>
          <dgm:dir/>
          <dgm:animLvl val="lvl"/>
          <dgm:resizeHandles val="exact"/>
        </dgm:presLayoutVars>
      </dgm:prSet>
      <dgm:spPr/>
    </dgm:pt>
    <dgm:pt modelId="{E14F9C94-358E-A340-BC9F-D1FBFD04E236}" type="pres">
      <dgm:prSet presAssocID="{19D1239C-DDA6-1642-920B-4CA48A564D81}" presName="parentLin" presStyleCnt="0"/>
      <dgm:spPr/>
    </dgm:pt>
    <dgm:pt modelId="{25999A2E-6B98-9C4F-9724-D950144739E6}" type="pres">
      <dgm:prSet presAssocID="{19D1239C-DDA6-1642-920B-4CA48A564D81}" presName="parentLeftMargin" presStyleLbl="node1" presStyleIdx="0" presStyleCnt="3"/>
      <dgm:spPr/>
    </dgm:pt>
    <dgm:pt modelId="{15CA4A6C-A262-1848-993C-99A3C38E0203}" type="pres">
      <dgm:prSet presAssocID="{19D1239C-DDA6-1642-920B-4CA48A5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ADB966-B38C-0949-85D3-14D6AF8682D3}" type="pres">
      <dgm:prSet presAssocID="{19D1239C-DDA6-1642-920B-4CA48A564D81}" presName="negativeSpace" presStyleCnt="0"/>
      <dgm:spPr/>
    </dgm:pt>
    <dgm:pt modelId="{3D381639-8209-2540-99A7-40ECB5553B7B}" type="pres">
      <dgm:prSet presAssocID="{19D1239C-DDA6-1642-920B-4CA48A564D81}" presName="childText" presStyleLbl="conFgAcc1" presStyleIdx="0" presStyleCnt="3">
        <dgm:presLayoutVars>
          <dgm:bulletEnabled val="1"/>
        </dgm:presLayoutVars>
      </dgm:prSet>
      <dgm:spPr/>
    </dgm:pt>
    <dgm:pt modelId="{FD646098-1A44-5A44-9469-D89002ED75E7}" type="pres">
      <dgm:prSet presAssocID="{381221DC-5DCB-6444-A3C9-BF47F96035CE}" presName="spaceBetweenRectangles" presStyleCnt="0"/>
      <dgm:spPr/>
    </dgm:pt>
    <dgm:pt modelId="{EE79F7AD-A7E8-334E-9091-025DF0893830}" type="pres">
      <dgm:prSet presAssocID="{0C563002-494D-4F51-93A8-DDD9684A4CCE}" presName="parentLin" presStyleCnt="0"/>
      <dgm:spPr/>
    </dgm:pt>
    <dgm:pt modelId="{B1D34D78-6B42-2944-AD3C-C792FD2929E8}" type="pres">
      <dgm:prSet presAssocID="{0C563002-494D-4F51-93A8-DDD9684A4CCE}" presName="parentLeftMargin" presStyleLbl="node1" presStyleIdx="0" presStyleCnt="3"/>
      <dgm:spPr/>
    </dgm:pt>
    <dgm:pt modelId="{EFF613E6-57C1-3E46-B748-A0EC8A441ED0}" type="pres">
      <dgm:prSet presAssocID="{0C563002-494D-4F51-93A8-DDD9684A4C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BBACB5-33CE-3145-9862-F13786FC5934}" type="pres">
      <dgm:prSet presAssocID="{0C563002-494D-4F51-93A8-DDD9684A4CCE}" presName="negativeSpace" presStyleCnt="0"/>
      <dgm:spPr/>
    </dgm:pt>
    <dgm:pt modelId="{AB5A29A2-0231-F141-9A51-9D3450961D2A}" type="pres">
      <dgm:prSet presAssocID="{0C563002-494D-4F51-93A8-DDD9684A4CCE}" presName="childText" presStyleLbl="conFgAcc1" presStyleIdx="1" presStyleCnt="3">
        <dgm:presLayoutVars>
          <dgm:bulletEnabled val="1"/>
        </dgm:presLayoutVars>
      </dgm:prSet>
      <dgm:spPr/>
    </dgm:pt>
    <dgm:pt modelId="{235FE69A-E5AB-8146-A6B9-6030B6E568DE}" type="pres">
      <dgm:prSet presAssocID="{455449A2-3E14-46C0-9BCE-A9F03D9F2DFC}" presName="spaceBetweenRectangles" presStyleCnt="0"/>
      <dgm:spPr/>
    </dgm:pt>
    <dgm:pt modelId="{D0AFE9A0-CDD6-914E-8DA4-3EA760A0B948}" type="pres">
      <dgm:prSet presAssocID="{B904471C-890F-447A-9FC8-DE68F98ABDE6}" presName="parentLin" presStyleCnt="0"/>
      <dgm:spPr/>
    </dgm:pt>
    <dgm:pt modelId="{DDE4EA7A-781F-0D40-A4EB-2944CE2284DF}" type="pres">
      <dgm:prSet presAssocID="{B904471C-890F-447A-9FC8-DE68F98ABDE6}" presName="parentLeftMargin" presStyleLbl="node1" presStyleIdx="1" presStyleCnt="3"/>
      <dgm:spPr/>
    </dgm:pt>
    <dgm:pt modelId="{E000D882-A0BB-0C49-90E6-97892A6A41C2}" type="pres">
      <dgm:prSet presAssocID="{B904471C-890F-447A-9FC8-DE68F98ABD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2F5993-13E1-D142-8898-3F6D14B1D1B4}" type="pres">
      <dgm:prSet presAssocID="{B904471C-890F-447A-9FC8-DE68F98ABDE6}" presName="negativeSpace" presStyleCnt="0"/>
      <dgm:spPr/>
    </dgm:pt>
    <dgm:pt modelId="{A62E28C9-94CF-5440-B10F-7B5C788F1570}" type="pres">
      <dgm:prSet presAssocID="{B904471C-890F-447A-9FC8-DE68F98ABDE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A9E91F-649E-4F81-89E7-5A2E2567ED9A}" srcId="{1DC9604E-FC0B-4042-A938-FDD246A16963}" destId="{B904471C-890F-447A-9FC8-DE68F98ABDE6}" srcOrd="2" destOrd="0" parTransId="{A09789C6-581A-4E00-B722-8492902FFB5A}" sibTransId="{C5697A40-49F8-4CC9-9A18-6B293B333139}"/>
    <dgm:cxn modelId="{3FB2312D-7779-844B-ABE9-F453DE206F56}" type="presOf" srcId="{0C563002-494D-4F51-93A8-DDD9684A4CCE}" destId="{EFF613E6-57C1-3E46-B748-A0EC8A441ED0}" srcOrd="1" destOrd="0" presId="urn:microsoft.com/office/officeart/2005/8/layout/list1"/>
    <dgm:cxn modelId="{686C183F-527B-1D41-B932-506F5EED1102}" type="presOf" srcId="{0C563002-494D-4F51-93A8-DDD9684A4CCE}" destId="{B1D34D78-6B42-2944-AD3C-C792FD2929E8}" srcOrd="0" destOrd="0" presId="urn:microsoft.com/office/officeart/2005/8/layout/list1"/>
    <dgm:cxn modelId="{56CD1BBD-F9F4-F940-BE5F-BD25DE48BCC7}" type="presOf" srcId="{19D1239C-DDA6-1642-920B-4CA48A564D81}" destId="{25999A2E-6B98-9C4F-9724-D950144739E6}" srcOrd="0" destOrd="0" presId="urn:microsoft.com/office/officeart/2005/8/layout/list1"/>
    <dgm:cxn modelId="{24A013C1-42F8-D140-B6E4-C4BF4C78FF0F}" type="presOf" srcId="{1DC9604E-FC0B-4042-A938-FDD246A16963}" destId="{E14BCFEA-EDED-1E43-B237-09D6D4A84A00}" srcOrd="0" destOrd="0" presId="urn:microsoft.com/office/officeart/2005/8/layout/list1"/>
    <dgm:cxn modelId="{C18546C3-AFAF-5A41-9FCE-7F22DB9F8E9F}" type="presOf" srcId="{B904471C-890F-447A-9FC8-DE68F98ABDE6}" destId="{DDE4EA7A-781F-0D40-A4EB-2944CE2284DF}" srcOrd="0" destOrd="0" presId="urn:microsoft.com/office/officeart/2005/8/layout/list1"/>
    <dgm:cxn modelId="{0C3E22C7-3C6D-2C4A-88A2-033E107720B8}" type="presOf" srcId="{B904471C-890F-447A-9FC8-DE68F98ABDE6}" destId="{E000D882-A0BB-0C49-90E6-97892A6A41C2}" srcOrd="1" destOrd="0" presId="urn:microsoft.com/office/officeart/2005/8/layout/list1"/>
    <dgm:cxn modelId="{8F73B2E4-FBB6-6545-AE9E-5D95AB7D7812}" type="presOf" srcId="{19D1239C-DDA6-1642-920B-4CA48A564D81}" destId="{15CA4A6C-A262-1848-993C-99A3C38E0203}" srcOrd="1" destOrd="0" presId="urn:microsoft.com/office/officeart/2005/8/layout/list1"/>
    <dgm:cxn modelId="{342961E7-235C-094F-9880-6C759D130F08}" srcId="{1DC9604E-FC0B-4042-A938-FDD246A16963}" destId="{19D1239C-DDA6-1642-920B-4CA48A564D81}" srcOrd="0" destOrd="0" parTransId="{19E346B8-21F2-2649-BD2C-0D0A5A431AB1}" sibTransId="{381221DC-5DCB-6444-A3C9-BF47F96035CE}"/>
    <dgm:cxn modelId="{6B43CEFD-7011-4DBA-8876-8288A3779256}" srcId="{1DC9604E-FC0B-4042-A938-FDD246A16963}" destId="{0C563002-494D-4F51-93A8-DDD9684A4CCE}" srcOrd="1" destOrd="0" parTransId="{694F087E-120F-4C2A-8257-1D4A2BA48FA2}" sibTransId="{455449A2-3E14-46C0-9BCE-A9F03D9F2DFC}"/>
    <dgm:cxn modelId="{13B18C44-9D5E-1444-8FE8-337531B791E2}" type="presParOf" srcId="{E14BCFEA-EDED-1E43-B237-09D6D4A84A00}" destId="{E14F9C94-358E-A340-BC9F-D1FBFD04E236}" srcOrd="0" destOrd="0" presId="urn:microsoft.com/office/officeart/2005/8/layout/list1"/>
    <dgm:cxn modelId="{3A4454F2-1892-0945-98E4-060C3622562A}" type="presParOf" srcId="{E14F9C94-358E-A340-BC9F-D1FBFD04E236}" destId="{25999A2E-6B98-9C4F-9724-D950144739E6}" srcOrd="0" destOrd="0" presId="urn:microsoft.com/office/officeart/2005/8/layout/list1"/>
    <dgm:cxn modelId="{85BD9307-AC42-0442-A26A-D8EFE3BA2110}" type="presParOf" srcId="{E14F9C94-358E-A340-BC9F-D1FBFD04E236}" destId="{15CA4A6C-A262-1848-993C-99A3C38E0203}" srcOrd="1" destOrd="0" presId="urn:microsoft.com/office/officeart/2005/8/layout/list1"/>
    <dgm:cxn modelId="{7E00A547-E594-DF49-BF2B-4C992175BF73}" type="presParOf" srcId="{E14BCFEA-EDED-1E43-B237-09D6D4A84A00}" destId="{66ADB966-B38C-0949-85D3-14D6AF8682D3}" srcOrd="1" destOrd="0" presId="urn:microsoft.com/office/officeart/2005/8/layout/list1"/>
    <dgm:cxn modelId="{7929AB7D-4655-9C4B-ABC7-E52663214C72}" type="presParOf" srcId="{E14BCFEA-EDED-1E43-B237-09D6D4A84A00}" destId="{3D381639-8209-2540-99A7-40ECB5553B7B}" srcOrd="2" destOrd="0" presId="urn:microsoft.com/office/officeart/2005/8/layout/list1"/>
    <dgm:cxn modelId="{7A08A4B5-6659-3745-ABC0-6D036DB0C82A}" type="presParOf" srcId="{E14BCFEA-EDED-1E43-B237-09D6D4A84A00}" destId="{FD646098-1A44-5A44-9469-D89002ED75E7}" srcOrd="3" destOrd="0" presId="urn:microsoft.com/office/officeart/2005/8/layout/list1"/>
    <dgm:cxn modelId="{6EBE2443-2EDC-9A48-B6DA-4C3DD8B4195F}" type="presParOf" srcId="{E14BCFEA-EDED-1E43-B237-09D6D4A84A00}" destId="{EE79F7AD-A7E8-334E-9091-025DF0893830}" srcOrd="4" destOrd="0" presId="urn:microsoft.com/office/officeart/2005/8/layout/list1"/>
    <dgm:cxn modelId="{7E319E40-76C9-EB49-B6E1-F7317B08ACB8}" type="presParOf" srcId="{EE79F7AD-A7E8-334E-9091-025DF0893830}" destId="{B1D34D78-6B42-2944-AD3C-C792FD2929E8}" srcOrd="0" destOrd="0" presId="urn:microsoft.com/office/officeart/2005/8/layout/list1"/>
    <dgm:cxn modelId="{E12E7300-24FB-DC45-A169-B04305123ACB}" type="presParOf" srcId="{EE79F7AD-A7E8-334E-9091-025DF0893830}" destId="{EFF613E6-57C1-3E46-B748-A0EC8A441ED0}" srcOrd="1" destOrd="0" presId="urn:microsoft.com/office/officeart/2005/8/layout/list1"/>
    <dgm:cxn modelId="{654C7362-E734-F44D-BAC4-C8F933DDCCFF}" type="presParOf" srcId="{E14BCFEA-EDED-1E43-B237-09D6D4A84A00}" destId="{67BBACB5-33CE-3145-9862-F13786FC5934}" srcOrd="5" destOrd="0" presId="urn:microsoft.com/office/officeart/2005/8/layout/list1"/>
    <dgm:cxn modelId="{3CCF5058-770D-004E-931E-B493C394422F}" type="presParOf" srcId="{E14BCFEA-EDED-1E43-B237-09D6D4A84A00}" destId="{AB5A29A2-0231-F141-9A51-9D3450961D2A}" srcOrd="6" destOrd="0" presId="urn:microsoft.com/office/officeart/2005/8/layout/list1"/>
    <dgm:cxn modelId="{25F6E58F-45D8-DD4C-8B11-FD1C3B421D45}" type="presParOf" srcId="{E14BCFEA-EDED-1E43-B237-09D6D4A84A00}" destId="{235FE69A-E5AB-8146-A6B9-6030B6E568DE}" srcOrd="7" destOrd="0" presId="urn:microsoft.com/office/officeart/2005/8/layout/list1"/>
    <dgm:cxn modelId="{E4D9A60B-A5D8-704A-A2B4-51677FFBA446}" type="presParOf" srcId="{E14BCFEA-EDED-1E43-B237-09D6D4A84A00}" destId="{D0AFE9A0-CDD6-914E-8DA4-3EA760A0B948}" srcOrd="8" destOrd="0" presId="urn:microsoft.com/office/officeart/2005/8/layout/list1"/>
    <dgm:cxn modelId="{5890B83E-10B3-8641-A3EB-119B997802B6}" type="presParOf" srcId="{D0AFE9A0-CDD6-914E-8DA4-3EA760A0B948}" destId="{DDE4EA7A-781F-0D40-A4EB-2944CE2284DF}" srcOrd="0" destOrd="0" presId="urn:microsoft.com/office/officeart/2005/8/layout/list1"/>
    <dgm:cxn modelId="{E2DE5F34-DA57-134B-828B-F7D71D525A9A}" type="presParOf" srcId="{D0AFE9A0-CDD6-914E-8DA4-3EA760A0B948}" destId="{E000D882-A0BB-0C49-90E6-97892A6A41C2}" srcOrd="1" destOrd="0" presId="urn:microsoft.com/office/officeart/2005/8/layout/list1"/>
    <dgm:cxn modelId="{139D0A6E-020C-C945-B2C1-20986501AEF3}" type="presParOf" srcId="{E14BCFEA-EDED-1E43-B237-09D6D4A84A00}" destId="{952F5993-13E1-D142-8898-3F6D14B1D1B4}" srcOrd="9" destOrd="0" presId="urn:microsoft.com/office/officeart/2005/8/layout/list1"/>
    <dgm:cxn modelId="{F83DC1E4-1032-3A45-8B02-740D8584ED7F}" type="presParOf" srcId="{E14BCFEA-EDED-1E43-B237-09D6D4A84A00}" destId="{A62E28C9-94CF-5440-B10F-7B5C788F15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F889F88-5610-49A1-83D4-20C0EE516BD0}" type="doc">
      <dgm:prSet loTypeId="urn:microsoft.com/office/officeart/2005/8/layout/hList1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1EA808-48EB-4D1B-8D67-A58C4DCC24BF}">
      <dgm:prSet/>
      <dgm:spPr/>
      <dgm:t>
        <a:bodyPr/>
        <a:lstStyle/>
        <a:p>
          <a:r>
            <a:rPr lang="de-DE"/>
            <a:t>Servlet</a:t>
          </a:r>
          <a:endParaRPr lang="en-US"/>
        </a:p>
      </dgm:t>
    </dgm:pt>
    <dgm:pt modelId="{08FE84C8-BF31-41E3-A5E2-EA2A480CC765}" type="parTrans" cxnId="{3BBC45AE-632B-48A6-8FB5-153E64B10C53}">
      <dgm:prSet/>
      <dgm:spPr/>
      <dgm:t>
        <a:bodyPr/>
        <a:lstStyle/>
        <a:p>
          <a:endParaRPr lang="en-US"/>
        </a:p>
      </dgm:t>
    </dgm:pt>
    <dgm:pt modelId="{DC3D7A21-66F1-4B9C-BA39-3FCE1A069230}" type="sibTrans" cxnId="{3BBC45AE-632B-48A6-8FB5-153E64B10C53}">
      <dgm:prSet/>
      <dgm:spPr/>
      <dgm:t>
        <a:bodyPr/>
        <a:lstStyle/>
        <a:p>
          <a:endParaRPr lang="en-US"/>
        </a:p>
      </dgm:t>
    </dgm:pt>
    <dgm:pt modelId="{34B2825E-1CE3-44AE-95BB-F93A55C67C71}">
      <dgm:prSet/>
      <dgm:spPr/>
      <dgm:t>
        <a:bodyPr/>
        <a:lstStyle/>
        <a:p>
          <a:r>
            <a:rPr lang="de-DE"/>
            <a:t>Java program that runs on server. </a:t>
          </a:r>
          <a:endParaRPr lang="en-US"/>
        </a:p>
      </dgm:t>
    </dgm:pt>
    <dgm:pt modelId="{46656E31-4D22-4DDC-89C8-BFCC94659B66}" type="parTrans" cxnId="{4DCFD464-D476-4C09-9AC3-D0FBBEFA9027}">
      <dgm:prSet/>
      <dgm:spPr/>
      <dgm:t>
        <a:bodyPr/>
        <a:lstStyle/>
        <a:p>
          <a:endParaRPr lang="en-US"/>
        </a:p>
      </dgm:t>
    </dgm:pt>
    <dgm:pt modelId="{1EDF81F5-6DE7-4F65-9A09-B21AA01DCCF6}" type="sibTrans" cxnId="{4DCFD464-D476-4C09-9AC3-D0FBBEFA9027}">
      <dgm:prSet/>
      <dgm:spPr/>
      <dgm:t>
        <a:bodyPr/>
        <a:lstStyle/>
        <a:p>
          <a:endParaRPr lang="en-US"/>
        </a:p>
      </dgm:t>
    </dgm:pt>
    <dgm:pt modelId="{62FA137C-CF24-4F2F-B8FF-B7E6BD7FAEAB}">
      <dgm:prSet/>
      <dgm:spPr/>
      <dgm:t>
        <a:bodyPr/>
        <a:lstStyle/>
        <a:p>
          <a:r>
            <a:rPr lang="de-DE"/>
            <a:t>Servlet container</a:t>
          </a:r>
          <a:endParaRPr lang="en-US"/>
        </a:p>
      </dgm:t>
    </dgm:pt>
    <dgm:pt modelId="{BD41C0F6-BD7E-4883-811D-71EA9AAC69CF}" type="parTrans" cxnId="{B2188CCF-58C6-4CE3-9501-6F0D89901993}">
      <dgm:prSet/>
      <dgm:spPr/>
      <dgm:t>
        <a:bodyPr/>
        <a:lstStyle/>
        <a:p>
          <a:endParaRPr lang="en-US"/>
        </a:p>
      </dgm:t>
    </dgm:pt>
    <dgm:pt modelId="{B8A21B10-1973-4821-8297-E12DE17EA288}" type="sibTrans" cxnId="{B2188CCF-58C6-4CE3-9501-6F0D89901993}">
      <dgm:prSet/>
      <dgm:spPr/>
      <dgm:t>
        <a:bodyPr/>
        <a:lstStyle/>
        <a:p>
          <a:endParaRPr lang="en-US"/>
        </a:p>
      </dgm:t>
    </dgm:pt>
    <dgm:pt modelId="{5B2C35F3-5224-4587-BEB7-57141BCC1551}">
      <dgm:prSet/>
      <dgm:spPr/>
      <dgm:t>
        <a:bodyPr/>
        <a:lstStyle/>
        <a:p>
          <a:r>
            <a:rPr lang="de-DE"/>
            <a:t>A software that provides runtime for the servlets. (eg) Tomcat, Jetty</a:t>
          </a:r>
          <a:endParaRPr lang="en-US"/>
        </a:p>
      </dgm:t>
    </dgm:pt>
    <dgm:pt modelId="{52B40D09-3E44-421A-A72E-6FA9CB0C1E86}" type="parTrans" cxnId="{3E193E15-7B99-44E2-84E6-B2D7BC948ABF}">
      <dgm:prSet/>
      <dgm:spPr/>
      <dgm:t>
        <a:bodyPr/>
        <a:lstStyle/>
        <a:p>
          <a:endParaRPr lang="en-US"/>
        </a:p>
      </dgm:t>
    </dgm:pt>
    <dgm:pt modelId="{B4E62372-E48A-43C5-B0CD-65238B206940}" type="sibTrans" cxnId="{3E193E15-7B99-44E2-84E6-B2D7BC948ABF}">
      <dgm:prSet/>
      <dgm:spPr/>
      <dgm:t>
        <a:bodyPr/>
        <a:lstStyle/>
        <a:p>
          <a:endParaRPr lang="en-US"/>
        </a:p>
      </dgm:t>
    </dgm:pt>
    <dgm:pt modelId="{853D17C5-8959-8B4F-958E-A76DB54E63B8}" type="pres">
      <dgm:prSet presAssocID="{EF889F88-5610-49A1-83D4-20C0EE516BD0}" presName="Name0" presStyleCnt="0">
        <dgm:presLayoutVars>
          <dgm:dir/>
          <dgm:animLvl val="lvl"/>
          <dgm:resizeHandles val="exact"/>
        </dgm:presLayoutVars>
      </dgm:prSet>
      <dgm:spPr/>
    </dgm:pt>
    <dgm:pt modelId="{4ACE5F54-0DA9-A143-B53E-4E03BAA86722}" type="pres">
      <dgm:prSet presAssocID="{CB1EA808-48EB-4D1B-8D67-A58C4DCC24BF}" presName="composite" presStyleCnt="0"/>
      <dgm:spPr/>
    </dgm:pt>
    <dgm:pt modelId="{9D00989F-4101-D54F-884B-5342ABCA46A4}" type="pres">
      <dgm:prSet presAssocID="{CB1EA808-48EB-4D1B-8D67-A58C4DCC24B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A9A76EF-DDC1-DF46-BE16-1C3FDB769AEB}" type="pres">
      <dgm:prSet presAssocID="{CB1EA808-48EB-4D1B-8D67-A58C4DCC24BF}" presName="desTx" presStyleLbl="alignAccFollowNode1" presStyleIdx="0" presStyleCnt="2">
        <dgm:presLayoutVars>
          <dgm:bulletEnabled val="1"/>
        </dgm:presLayoutVars>
      </dgm:prSet>
      <dgm:spPr/>
    </dgm:pt>
    <dgm:pt modelId="{A636654F-AB10-F241-A7AA-7A042B97C3B4}" type="pres">
      <dgm:prSet presAssocID="{DC3D7A21-66F1-4B9C-BA39-3FCE1A069230}" presName="space" presStyleCnt="0"/>
      <dgm:spPr/>
    </dgm:pt>
    <dgm:pt modelId="{A3B98889-71A2-F442-8EDB-73FD73DBF8AD}" type="pres">
      <dgm:prSet presAssocID="{62FA137C-CF24-4F2F-B8FF-B7E6BD7FAEAB}" presName="composite" presStyleCnt="0"/>
      <dgm:spPr/>
    </dgm:pt>
    <dgm:pt modelId="{2DDA9865-59C1-4141-A742-D851A6519A70}" type="pres">
      <dgm:prSet presAssocID="{62FA137C-CF24-4F2F-B8FF-B7E6BD7FAEA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F33A0C9-18BE-294E-89D9-77A1D2E12842}" type="pres">
      <dgm:prSet presAssocID="{62FA137C-CF24-4F2F-B8FF-B7E6BD7FAEA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1086C10-D441-D54D-8063-8123058009BE}" type="presOf" srcId="{5B2C35F3-5224-4587-BEB7-57141BCC1551}" destId="{FF33A0C9-18BE-294E-89D9-77A1D2E12842}" srcOrd="0" destOrd="0" presId="urn:microsoft.com/office/officeart/2005/8/layout/hList1"/>
    <dgm:cxn modelId="{3E193E15-7B99-44E2-84E6-B2D7BC948ABF}" srcId="{62FA137C-CF24-4F2F-B8FF-B7E6BD7FAEAB}" destId="{5B2C35F3-5224-4587-BEB7-57141BCC1551}" srcOrd="0" destOrd="0" parTransId="{52B40D09-3E44-421A-A72E-6FA9CB0C1E86}" sibTransId="{B4E62372-E48A-43C5-B0CD-65238B206940}"/>
    <dgm:cxn modelId="{4DCFD464-D476-4C09-9AC3-D0FBBEFA9027}" srcId="{CB1EA808-48EB-4D1B-8D67-A58C4DCC24BF}" destId="{34B2825E-1CE3-44AE-95BB-F93A55C67C71}" srcOrd="0" destOrd="0" parTransId="{46656E31-4D22-4DDC-89C8-BFCC94659B66}" sibTransId="{1EDF81F5-6DE7-4F65-9A09-B21AA01DCCF6}"/>
    <dgm:cxn modelId="{8E2F5A68-C913-D14D-A7D2-129D7FBB32D3}" type="presOf" srcId="{CB1EA808-48EB-4D1B-8D67-A58C4DCC24BF}" destId="{9D00989F-4101-D54F-884B-5342ABCA46A4}" srcOrd="0" destOrd="0" presId="urn:microsoft.com/office/officeart/2005/8/layout/hList1"/>
    <dgm:cxn modelId="{5491016E-45E5-064F-AA99-9D39F6998DD8}" type="presOf" srcId="{34B2825E-1CE3-44AE-95BB-F93A55C67C71}" destId="{4A9A76EF-DDC1-DF46-BE16-1C3FDB769AEB}" srcOrd="0" destOrd="0" presId="urn:microsoft.com/office/officeart/2005/8/layout/hList1"/>
    <dgm:cxn modelId="{6883398A-3870-4040-9802-DC3C3C140F5F}" type="presOf" srcId="{62FA137C-CF24-4F2F-B8FF-B7E6BD7FAEAB}" destId="{2DDA9865-59C1-4141-A742-D851A6519A70}" srcOrd="0" destOrd="0" presId="urn:microsoft.com/office/officeart/2005/8/layout/hList1"/>
    <dgm:cxn modelId="{3BBC45AE-632B-48A6-8FB5-153E64B10C53}" srcId="{EF889F88-5610-49A1-83D4-20C0EE516BD0}" destId="{CB1EA808-48EB-4D1B-8D67-A58C4DCC24BF}" srcOrd="0" destOrd="0" parTransId="{08FE84C8-BF31-41E3-A5E2-EA2A480CC765}" sibTransId="{DC3D7A21-66F1-4B9C-BA39-3FCE1A069230}"/>
    <dgm:cxn modelId="{B2188CCF-58C6-4CE3-9501-6F0D89901993}" srcId="{EF889F88-5610-49A1-83D4-20C0EE516BD0}" destId="{62FA137C-CF24-4F2F-B8FF-B7E6BD7FAEAB}" srcOrd="1" destOrd="0" parTransId="{BD41C0F6-BD7E-4883-811D-71EA9AAC69CF}" sibTransId="{B8A21B10-1973-4821-8297-E12DE17EA288}"/>
    <dgm:cxn modelId="{6D3A3DDA-9CD3-434F-A399-D1A0DC2D420B}" type="presOf" srcId="{EF889F88-5610-49A1-83D4-20C0EE516BD0}" destId="{853D17C5-8959-8B4F-958E-A76DB54E63B8}" srcOrd="0" destOrd="0" presId="urn:microsoft.com/office/officeart/2005/8/layout/hList1"/>
    <dgm:cxn modelId="{BD7B4259-2B5E-BC42-BC04-DC3A88E75992}" type="presParOf" srcId="{853D17C5-8959-8B4F-958E-A76DB54E63B8}" destId="{4ACE5F54-0DA9-A143-B53E-4E03BAA86722}" srcOrd="0" destOrd="0" presId="urn:microsoft.com/office/officeart/2005/8/layout/hList1"/>
    <dgm:cxn modelId="{322C166D-31EE-A746-9B20-77E3128A098E}" type="presParOf" srcId="{4ACE5F54-0DA9-A143-B53E-4E03BAA86722}" destId="{9D00989F-4101-D54F-884B-5342ABCA46A4}" srcOrd="0" destOrd="0" presId="urn:microsoft.com/office/officeart/2005/8/layout/hList1"/>
    <dgm:cxn modelId="{C9527E41-70C4-CA4C-90E8-C0A601CC5013}" type="presParOf" srcId="{4ACE5F54-0DA9-A143-B53E-4E03BAA86722}" destId="{4A9A76EF-DDC1-DF46-BE16-1C3FDB769AEB}" srcOrd="1" destOrd="0" presId="urn:microsoft.com/office/officeart/2005/8/layout/hList1"/>
    <dgm:cxn modelId="{193A0979-6E23-1745-A780-B4E702C1C312}" type="presParOf" srcId="{853D17C5-8959-8B4F-958E-A76DB54E63B8}" destId="{A636654F-AB10-F241-A7AA-7A042B97C3B4}" srcOrd="1" destOrd="0" presId="urn:microsoft.com/office/officeart/2005/8/layout/hList1"/>
    <dgm:cxn modelId="{6FF5249D-ADE0-FC44-B0F7-4323D5AA128C}" type="presParOf" srcId="{853D17C5-8959-8B4F-958E-A76DB54E63B8}" destId="{A3B98889-71A2-F442-8EDB-73FD73DBF8AD}" srcOrd="2" destOrd="0" presId="urn:microsoft.com/office/officeart/2005/8/layout/hList1"/>
    <dgm:cxn modelId="{56F12046-CFD6-F647-ACE6-D08C51B7E7BA}" type="presParOf" srcId="{A3B98889-71A2-F442-8EDB-73FD73DBF8AD}" destId="{2DDA9865-59C1-4141-A742-D851A6519A70}" srcOrd="0" destOrd="0" presId="urn:microsoft.com/office/officeart/2005/8/layout/hList1"/>
    <dgm:cxn modelId="{FAC387E3-E9B2-9B46-BC0E-B9D76D69AFD3}" type="presParOf" srcId="{A3B98889-71A2-F442-8EDB-73FD73DBF8AD}" destId="{FF33A0C9-18BE-294E-89D9-77A1D2E1284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E8BB3CA-728A-4C44-8EEC-65422351C495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60AB88-51C0-47AC-8072-781897BA39F7}">
      <dgm:prSet/>
      <dgm:spPr/>
      <dgm:t>
        <a:bodyPr/>
        <a:lstStyle/>
        <a:p>
          <a:r>
            <a:rPr lang="de-DE"/>
            <a:t>@Controller 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33BE6AD8-E1BC-4DCC-B877-EBB93A6C390B}" type="parTrans" cxnId="{CA205A5F-8CD4-4ECE-B144-F3BC6BFC46FC}">
      <dgm:prSet/>
      <dgm:spPr/>
      <dgm:t>
        <a:bodyPr/>
        <a:lstStyle/>
        <a:p>
          <a:endParaRPr lang="en-US"/>
        </a:p>
      </dgm:t>
    </dgm:pt>
    <dgm:pt modelId="{EC6B9D45-3BC0-4936-B50C-9465E46993CA}" type="sibTrans" cxnId="{CA205A5F-8CD4-4ECE-B144-F3BC6BFC46FC}">
      <dgm:prSet/>
      <dgm:spPr/>
      <dgm:t>
        <a:bodyPr/>
        <a:lstStyle/>
        <a:p>
          <a:endParaRPr lang="en-US"/>
        </a:p>
      </dgm:t>
    </dgm:pt>
    <dgm:pt modelId="{8B9EDDCB-6D33-417D-B846-0887D5324D64}">
      <dgm:prSet/>
      <dgm:spPr>
        <a:solidFill>
          <a:schemeClr val="accent1"/>
        </a:solidFill>
      </dgm:spPr>
      <dgm:t>
        <a:bodyPr/>
        <a:lstStyle/>
        <a:p>
          <a:r>
            <a:rPr lang="de-DE"/>
            <a:t>@RestController </a:t>
          </a:r>
          <a:endParaRPr lang="en-US"/>
        </a:p>
      </dgm:t>
    </dgm:pt>
    <dgm:pt modelId="{303B305F-0E65-4FE1-B568-215E42B4C691}" type="parTrans" cxnId="{44D924DE-0DDA-4E41-AD46-1A4696769331}">
      <dgm:prSet/>
      <dgm:spPr/>
      <dgm:t>
        <a:bodyPr/>
        <a:lstStyle/>
        <a:p>
          <a:endParaRPr lang="en-US"/>
        </a:p>
      </dgm:t>
    </dgm:pt>
    <dgm:pt modelId="{0426F787-CFC2-4489-A03E-F520A7EB5977}" type="sibTrans" cxnId="{44D924DE-0DDA-4E41-AD46-1A4696769331}">
      <dgm:prSet/>
      <dgm:spPr/>
      <dgm:t>
        <a:bodyPr/>
        <a:lstStyle/>
        <a:p>
          <a:endParaRPr lang="en-US"/>
        </a:p>
      </dgm:t>
    </dgm:pt>
    <dgm:pt modelId="{E8F2C22F-2304-0B41-AA84-676BA26A4887}" type="pres">
      <dgm:prSet presAssocID="{7E8BB3CA-728A-4C44-8EEC-65422351C495}" presName="linear" presStyleCnt="0">
        <dgm:presLayoutVars>
          <dgm:dir/>
          <dgm:animLvl val="lvl"/>
          <dgm:resizeHandles val="exact"/>
        </dgm:presLayoutVars>
      </dgm:prSet>
      <dgm:spPr/>
    </dgm:pt>
    <dgm:pt modelId="{00D51164-9E11-504D-BA44-08D0527AA72A}" type="pres">
      <dgm:prSet presAssocID="{EC60AB88-51C0-47AC-8072-781897BA39F7}" presName="parentLin" presStyleCnt="0"/>
      <dgm:spPr/>
    </dgm:pt>
    <dgm:pt modelId="{C1461685-4C37-AF4E-8AD3-CF0F5CCA7126}" type="pres">
      <dgm:prSet presAssocID="{EC60AB88-51C0-47AC-8072-781897BA39F7}" presName="parentLeftMargin" presStyleLbl="node1" presStyleIdx="0" presStyleCnt="2"/>
      <dgm:spPr/>
    </dgm:pt>
    <dgm:pt modelId="{F32CDB4F-FE38-5F46-9BA1-6EE0F5FF4666}" type="pres">
      <dgm:prSet presAssocID="{EC60AB88-51C0-47AC-8072-781897BA39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8F6A284-ECAA-9F48-B28C-96259783BBB0}" type="pres">
      <dgm:prSet presAssocID="{EC60AB88-51C0-47AC-8072-781897BA39F7}" presName="negativeSpace" presStyleCnt="0"/>
      <dgm:spPr/>
    </dgm:pt>
    <dgm:pt modelId="{89FE87B0-8BE5-5F4C-B164-91CE314465C1}" type="pres">
      <dgm:prSet presAssocID="{EC60AB88-51C0-47AC-8072-781897BA39F7}" presName="childText" presStyleLbl="conFgAcc1" presStyleIdx="0" presStyleCnt="2">
        <dgm:presLayoutVars>
          <dgm:bulletEnabled val="1"/>
        </dgm:presLayoutVars>
      </dgm:prSet>
      <dgm:spPr/>
    </dgm:pt>
    <dgm:pt modelId="{2B155BCF-4739-164F-BECC-BA3DE09257A6}" type="pres">
      <dgm:prSet presAssocID="{EC6B9D45-3BC0-4936-B50C-9465E46993CA}" presName="spaceBetweenRectangles" presStyleCnt="0"/>
      <dgm:spPr/>
    </dgm:pt>
    <dgm:pt modelId="{1A8518FB-50CD-764A-9920-7ECE21CF608E}" type="pres">
      <dgm:prSet presAssocID="{8B9EDDCB-6D33-417D-B846-0887D5324D64}" presName="parentLin" presStyleCnt="0"/>
      <dgm:spPr/>
    </dgm:pt>
    <dgm:pt modelId="{097D7F47-7FFF-F447-8A3C-EFD25D1C69CC}" type="pres">
      <dgm:prSet presAssocID="{8B9EDDCB-6D33-417D-B846-0887D5324D64}" presName="parentLeftMargin" presStyleLbl="node1" presStyleIdx="0" presStyleCnt="2"/>
      <dgm:spPr/>
    </dgm:pt>
    <dgm:pt modelId="{11F005DF-013C-3142-B1B1-F37FC454B3F2}" type="pres">
      <dgm:prSet presAssocID="{8B9EDDCB-6D33-417D-B846-0887D5324D6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6DCC70C-C1E6-AC40-A92C-6A86E3CBB8B0}" type="pres">
      <dgm:prSet presAssocID="{8B9EDDCB-6D33-417D-B846-0887D5324D64}" presName="negativeSpace" presStyleCnt="0"/>
      <dgm:spPr/>
    </dgm:pt>
    <dgm:pt modelId="{E92677A3-9706-F341-B27E-72B8C4A11356}" type="pres">
      <dgm:prSet presAssocID="{8B9EDDCB-6D33-417D-B846-0887D5324D6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F4D4139-92FF-2146-9130-91667996A6A2}" type="presOf" srcId="{EC60AB88-51C0-47AC-8072-781897BA39F7}" destId="{F32CDB4F-FE38-5F46-9BA1-6EE0F5FF4666}" srcOrd="1" destOrd="0" presId="urn:microsoft.com/office/officeart/2005/8/layout/list1"/>
    <dgm:cxn modelId="{CA205A5F-8CD4-4ECE-B144-F3BC6BFC46FC}" srcId="{7E8BB3CA-728A-4C44-8EEC-65422351C495}" destId="{EC60AB88-51C0-47AC-8072-781897BA39F7}" srcOrd="0" destOrd="0" parTransId="{33BE6AD8-E1BC-4DCC-B877-EBB93A6C390B}" sibTransId="{EC6B9D45-3BC0-4936-B50C-9465E46993CA}"/>
    <dgm:cxn modelId="{28BD2468-446A-FB41-AE1A-A270BEB378E3}" type="presOf" srcId="{8B9EDDCB-6D33-417D-B846-0887D5324D64}" destId="{11F005DF-013C-3142-B1B1-F37FC454B3F2}" srcOrd="1" destOrd="0" presId="urn:microsoft.com/office/officeart/2005/8/layout/list1"/>
    <dgm:cxn modelId="{2BEF5BC5-BCC4-3148-A286-7DFDC08F8C13}" type="presOf" srcId="{7E8BB3CA-728A-4C44-8EEC-65422351C495}" destId="{E8F2C22F-2304-0B41-AA84-676BA26A4887}" srcOrd="0" destOrd="0" presId="urn:microsoft.com/office/officeart/2005/8/layout/list1"/>
    <dgm:cxn modelId="{44D924DE-0DDA-4E41-AD46-1A4696769331}" srcId="{7E8BB3CA-728A-4C44-8EEC-65422351C495}" destId="{8B9EDDCB-6D33-417D-B846-0887D5324D64}" srcOrd="1" destOrd="0" parTransId="{303B305F-0E65-4FE1-B568-215E42B4C691}" sibTransId="{0426F787-CFC2-4489-A03E-F520A7EB5977}"/>
    <dgm:cxn modelId="{CD133BF0-D339-C049-A0C4-3DB8CD04A439}" type="presOf" srcId="{8B9EDDCB-6D33-417D-B846-0887D5324D64}" destId="{097D7F47-7FFF-F447-8A3C-EFD25D1C69CC}" srcOrd="0" destOrd="0" presId="urn:microsoft.com/office/officeart/2005/8/layout/list1"/>
    <dgm:cxn modelId="{C56FEAF8-6269-1846-B1E2-7E6C707A7781}" type="presOf" srcId="{EC60AB88-51C0-47AC-8072-781897BA39F7}" destId="{C1461685-4C37-AF4E-8AD3-CF0F5CCA7126}" srcOrd="0" destOrd="0" presId="urn:microsoft.com/office/officeart/2005/8/layout/list1"/>
    <dgm:cxn modelId="{3CD098E7-56B1-BE4D-BD7B-CC32EF612ED7}" type="presParOf" srcId="{E8F2C22F-2304-0B41-AA84-676BA26A4887}" destId="{00D51164-9E11-504D-BA44-08D0527AA72A}" srcOrd="0" destOrd="0" presId="urn:microsoft.com/office/officeart/2005/8/layout/list1"/>
    <dgm:cxn modelId="{67348A88-7411-3B40-B1CC-660EFD0905BA}" type="presParOf" srcId="{00D51164-9E11-504D-BA44-08D0527AA72A}" destId="{C1461685-4C37-AF4E-8AD3-CF0F5CCA7126}" srcOrd="0" destOrd="0" presId="urn:microsoft.com/office/officeart/2005/8/layout/list1"/>
    <dgm:cxn modelId="{F59D853D-E706-D441-8303-B9A3D7383B46}" type="presParOf" srcId="{00D51164-9E11-504D-BA44-08D0527AA72A}" destId="{F32CDB4F-FE38-5F46-9BA1-6EE0F5FF4666}" srcOrd="1" destOrd="0" presId="urn:microsoft.com/office/officeart/2005/8/layout/list1"/>
    <dgm:cxn modelId="{EC2823D9-0526-474A-8EEF-3C0D9E9AA0D9}" type="presParOf" srcId="{E8F2C22F-2304-0B41-AA84-676BA26A4887}" destId="{F8F6A284-ECAA-9F48-B28C-96259783BBB0}" srcOrd="1" destOrd="0" presId="urn:microsoft.com/office/officeart/2005/8/layout/list1"/>
    <dgm:cxn modelId="{F75F00F0-2A66-9649-A934-AAD3DBA7E1F2}" type="presParOf" srcId="{E8F2C22F-2304-0B41-AA84-676BA26A4887}" destId="{89FE87B0-8BE5-5F4C-B164-91CE314465C1}" srcOrd="2" destOrd="0" presId="urn:microsoft.com/office/officeart/2005/8/layout/list1"/>
    <dgm:cxn modelId="{06AFDA73-FECC-7248-925D-B67C583FAF0B}" type="presParOf" srcId="{E8F2C22F-2304-0B41-AA84-676BA26A4887}" destId="{2B155BCF-4739-164F-BECC-BA3DE09257A6}" srcOrd="3" destOrd="0" presId="urn:microsoft.com/office/officeart/2005/8/layout/list1"/>
    <dgm:cxn modelId="{ED80E390-517E-BD46-9BB1-D6D1AABE697C}" type="presParOf" srcId="{E8F2C22F-2304-0B41-AA84-676BA26A4887}" destId="{1A8518FB-50CD-764A-9920-7ECE21CF608E}" srcOrd="4" destOrd="0" presId="urn:microsoft.com/office/officeart/2005/8/layout/list1"/>
    <dgm:cxn modelId="{996600ED-5FB8-5840-BA4C-54E6CCA59AA1}" type="presParOf" srcId="{1A8518FB-50CD-764A-9920-7ECE21CF608E}" destId="{097D7F47-7FFF-F447-8A3C-EFD25D1C69CC}" srcOrd="0" destOrd="0" presId="urn:microsoft.com/office/officeart/2005/8/layout/list1"/>
    <dgm:cxn modelId="{F4129D33-938D-AD41-B5AD-55633497D2F6}" type="presParOf" srcId="{1A8518FB-50CD-764A-9920-7ECE21CF608E}" destId="{11F005DF-013C-3142-B1B1-F37FC454B3F2}" srcOrd="1" destOrd="0" presId="urn:microsoft.com/office/officeart/2005/8/layout/list1"/>
    <dgm:cxn modelId="{608A8C0F-15B1-BB45-A38F-34827DD36771}" type="presParOf" srcId="{E8F2C22F-2304-0B41-AA84-676BA26A4887}" destId="{16DCC70C-C1E6-AC40-A92C-6A86E3CBB8B0}" srcOrd="5" destOrd="0" presId="urn:microsoft.com/office/officeart/2005/8/layout/list1"/>
    <dgm:cxn modelId="{C747AD4B-E4EA-B049-B393-DF02D24DBA34}" type="presParOf" srcId="{E8F2C22F-2304-0B41-AA84-676BA26A4887}" destId="{E92677A3-9706-F341-B27E-72B8C4A1135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2D8050-8FA9-4575-A59E-1DBEC3E72C2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BBCD46D-1CFC-4B33-856D-CEFE25F8EDF0}">
      <dgm:prSet/>
      <dgm:spPr/>
      <dgm:t>
        <a:bodyPr/>
        <a:lstStyle/>
        <a:p>
          <a:r>
            <a:rPr lang="de-DE" dirty="0"/>
            <a:t>Spring Framework II</a:t>
          </a:r>
          <a:endParaRPr lang="en-US" dirty="0"/>
        </a:p>
      </dgm:t>
    </dgm:pt>
    <dgm:pt modelId="{50587C0C-78B4-42BD-B9B7-651D4BAE413A}" type="parTrans" cxnId="{5C30A0DA-7856-40DA-BF84-65902CE414DA}">
      <dgm:prSet/>
      <dgm:spPr/>
      <dgm:t>
        <a:bodyPr/>
        <a:lstStyle/>
        <a:p>
          <a:endParaRPr lang="en-US"/>
        </a:p>
      </dgm:t>
    </dgm:pt>
    <dgm:pt modelId="{F645D787-5551-4290-A4EE-14A820F4EA1C}" type="sibTrans" cxnId="{5C30A0DA-7856-40DA-BF84-65902CE414DA}">
      <dgm:prSet/>
      <dgm:spPr/>
      <dgm:t>
        <a:bodyPr/>
        <a:lstStyle/>
        <a:p>
          <a:endParaRPr lang="en-US"/>
        </a:p>
      </dgm:t>
    </dgm:pt>
    <dgm:pt modelId="{69486000-9730-4A37-92FF-856EA2EDBD32}">
      <dgm:prSet/>
      <dgm:spPr/>
      <dgm:t>
        <a:bodyPr/>
        <a:lstStyle/>
        <a:p>
          <a:r>
            <a:rPr lang="de-DE"/>
            <a:t>Spring Boot I</a:t>
          </a:r>
          <a:endParaRPr lang="en-US"/>
        </a:p>
      </dgm:t>
    </dgm:pt>
    <dgm:pt modelId="{589BBB8E-6F88-4B0D-8174-93F81EC887F4}" type="parTrans" cxnId="{D132135D-23CA-4523-B65E-B0A43B8BDF4C}">
      <dgm:prSet/>
      <dgm:spPr/>
      <dgm:t>
        <a:bodyPr/>
        <a:lstStyle/>
        <a:p>
          <a:endParaRPr lang="en-US"/>
        </a:p>
      </dgm:t>
    </dgm:pt>
    <dgm:pt modelId="{20C091D5-0905-4C05-A00D-EB21F5D99F0C}" type="sibTrans" cxnId="{D132135D-23CA-4523-B65E-B0A43B8BDF4C}">
      <dgm:prSet/>
      <dgm:spPr/>
      <dgm:t>
        <a:bodyPr/>
        <a:lstStyle/>
        <a:p>
          <a:endParaRPr lang="en-US"/>
        </a:p>
      </dgm:t>
    </dgm:pt>
    <dgm:pt modelId="{0A318E9C-FF88-49F4-B58F-C84B022EC3F2}">
      <dgm:prSet/>
      <dgm:spPr/>
      <dgm:t>
        <a:bodyPr/>
        <a:lstStyle/>
        <a:p>
          <a:r>
            <a:rPr lang="de-DE" err="1"/>
            <a:t>Introduction</a:t>
          </a:r>
          <a:endParaRPr lang="en-US"/>
        </a:p>
      </dgm:t>
    </dgm:pt>
    <dgm:pt modelId="{F2199D6B-9043-4D35-9171-F3F1004ED6EF}" type="parTrans" cxnId="{027FAB46-8427-495E-95D5-AC4D046D358A}">
      <dgm:prSet/>
      <dgm:spPr/>
      <dgm:t>
        <a:bodyPr/>
        <a:lstStyle/>
        <a:p>
          <a:endParaRPr lang="en-US"/>
        </a:p>
      </dgm:t>
    </dgm:pt>
    <dgm:pt modelId="{CC215E72-1BEE-4BAD-9149-8650B6F3CD3A}" type="sibTrans" cxnId="{027FAB46-8427-495E-95D5-AC4D046D358A}">
      <dgm:prSet/>
      <dgm:spPr/>
      <dgm:t>
        <a:bodyPr/>
        <a:lstStyle/>
        <a:p>
          <a:endParaRPr lang="en-US"/>
        </a:p>
      </dgm:t>
    </dgm:pt>
    <dgm:pt modelId="{50AD1E72-E81D-42E6-A923-087A03C90D91}">
      <dgm:prSet/>
      <dgm:spPr/>
      <dgm:t>
        <a:bodyPr/>
        <a:lstStyle/>
        <a:p>
          <a:r>
            <a:rPr lang="de-DE"/>
            <a:t>Spring </a:t>
          </a:r>
          <a:r>
            <a:rPr lang="de-DE" err="1"/>
            <a:t>Initializr</a:t>
          </a:r>
          <a:r>
            <a:rPr lang="de-DE"/>
            <a:t> </a:t>
          </a:r>
          <a:endParaRPr lang="en-US"/>
        </a:p>
      </dgm:t>
    </dgm:pt>
    <dgm:pt modelId="{C5694D64-416B-43EC-95D6-A9F85A552060}" type="parTrans" cxnId="{C30972AD-DD60-4E4A-97BB-EAE0ECD1F788}">
      <dgm:prSet/>
      <dgm:spPr/>
      <dgm:t>
        <a:bodyPr/>
        <a:lstStyle/>
        <a:p>
          <a:endParaRPr lang="en-US"/>
        </a:p>
      </dgm:t>
    </dgm:pt>
    <dgm:pt modelId="{3BC732AA-569C-4760-81C5-6320E6118FA5}" type="sibTrans" cxnId="{C30972AD-DD60-4E4A-97BB-EAE0ECD1F788}">
      <dgm:prSet/>
      <dgm:spPr/>
      <dgm:t>
        <a:bodyPr/>
        <a:lstStyle/>
        <a:p>
          <a:endParaRPr lang="en-US"/>
        </a:p>
      </dgm:t>
    </dgm:pt>
    <dgm:pt modelId="{F963CFD8-4994-44A7-97B3-30E5D9C657DB}">
      <dgm:prSet/>
      <dgm:spPr/>
      <dgm:t>
        <a:bodyPr/>
        <a:lstStyle/>
        <a:p>
          <a:r>
            <a:rPr lang="de-DE"/>
            <a:t>REST Service </a:t>
          </a:r>
          <a:r>
            <a:rPr lang="de-DE" err="1"/>
            <a:t>with</a:t>
          </a:r>
          <a:r>
            <a:rPr lang="de-DE"/>
            <a:t> Spring-Boot</a:t>
          </a:r>
          <a:endParaRPr lang="en-US"/>
        </a:p>
      </dgm:t>
    </dgm:pt>
    <dgm:pt modelId="{806BB65A-55A9-4BDD-B5F4-7CBE9E5CA287}" type="parTrans" cxnId="{00BD4049-3B2E-480A-8213-A4B47BD3A151}">
      <dgm:prSet/>
      <dgm:spPr/>
      <dgm:t>
        <a:bodyPr/>
        <a:lstStyle/>
        <a:p>
          <a:endParaRPr lang="en-US"/>
        </a:p>
      </dgm:t>
    </dgm:pt>
    <dgm:pt modelId="{D7EE5BD7-D13A-4B76-8196-0EA37D1D1942}" type="sibTrans" cxnId="{00BD4049-3B2E-480A-8213-A4B47BD3A151}">
      <dgm:prSet/>
      <dgm:spPr/>
      <dgm:t>
        <a:bodyPr/>
        <a:lstStyle/>
        <a:p>
          <a:endParaRPr lang="en-US"/>
        </a:p>
      </dgm:t>
    </dgm:pt>
    <dgm:pt modelId="{1B296591-F525-4DF2-9F6F-F668C0E05797}">
      <dgm:prSet/>
      <dgm:spPr/>
      <dgm:t>
        <a:bodyPr/>
        <a:lstStyle/>
        <a:p>
          <a:r>
            <a:rPr lang="de-DE"/>
            <a:t>Spring </a:t>
          </a:r>
          <a:r>
            <a:rPr lang="de-DE" err="1"/>
            <a:t>Dev</a:t>
          </a:r>
          <a:r>
            <a:rPr lang="de-DE"/>
            <a:t>-tools Demo</a:t>
          </a:r>
          <a:endParaRPr lang="en-US"/>
        </a:p>
      </dgm:t>
    </dgm:pt>
    <dgm:pt modelId="{D3EBCEEA-85D3-48DB-B928-0BEA7A471D0B}" type="parTrans" cxnId="{1E6BC7D7-A74F-416C-8B3E-F32D1984A65F}">
      <dgm:prSet/>
      <dgm:spPr/>
      <dgm:t>
        <a:bodyPr/>
        <a:lstStyle/>
        <a:p>
          <a:endParaRPr lang="en-US"/>
        </a:p>
      </dgm:t>
    </dgm:pt>
    <dgm:pt modelId="{D84507D8-A42F-43A0-8A59-F10FEEAA9080}" type="sibTrans" cxnId="{1E6BC7D7-A74F-416C-8B3E-F32D1984A65F}">
      <dgm:prSet/>
      <dgm:spPr/>
      <dgm:t>
        <a:bodyPr/>
        <a:lstStyle/>
        <a:p>
          <a:endParaRPr lang="en-US"/>
        </a:p>
      </dgm:t>
    </dgm:pt>
    <dgm:pt modelId="{3C34EE63-BFBA-439C-8F80-4610AC5C2E73}">
      <dgm:prSet/>
      <dgm:spPr/>
      <dgm:t>
        <a:bodyPr/>
        <a:lstStyle/>
        <a:p>
          <a:r>
            <a:rPr lang="de-DE" dirty="0" err="1"/>
            <a:t>Testing</a:t>
          </a:r>
          <a:endParaRPr lang="en-US" dirty="0"/>
        </a:p>
      </dgm:t>
    </dgm:pt>
    <dgm:pt modelId="{F8E66E6E-B3ED-4C9E-BF60-40483BF5AF6A}" type="parTrans" cxnId="{E2E89DAA-A432-4B3E-89F6-2B567717B90F}">
      <dgm:prSet/>
      <dgm:spPr/>
      <dgm:t>
        <a:bodyPr/>
        <a:lstStyle/>
        <a:p>
          <a:endParaRPr lang="en-US"/>
        </a:p>
      </dgm:t>
    </dgm:pt>
    <dgm:pt modelId="{5588F9A7-FD05-4DCE-AA81-3510BF1E90FF}" type="sibTrans" cxnId="{E2E89DAA-A432-4B3E-89F6-2B567717B90F}">
      <dgm:prSet/>
      <dgm:spPr/>
      <dgm:t>
        <a:bodyPr/>
        <a:lstStyle/>
        <a:p>
          <a:endParaRPr lang="en-US"/>
        </a:p>
      </dgm:t>
    </dgm:pt>
    <dgm:pt modelId="{927BA7BF-E645-2540-8A13-2EE5237F4512}">
      <dgm:prSet/>
      <dgm:spPr/>
      <dgm:t>
        <a:bodyPr/>
        <a:lstStyle/>
        <a:p>
          <a:r>
            <a:rPr lang="de-DE"/>
            <a:t>Bean Scopes</a:t>
          </a:r>
          <a:endParaRPr lang="en-US"/>
        </a:p>
      </dgm:t>
    </dgm:pt>
    <dgm:pt modelId="{A4EF7999-16CC-BD4C-B836-000FD789500C}" type="parTrans" cxnId="{FAF0ECCE-A9AD-9044-8C06-D0D94289E033}">
      <dgm:prSet/>
      <dgm:spPr/>
      <dgm:t>
        <a:bodyPr/>
        <a:lstStyle/>
        <a:p>
          <a:endParaRPr lang="de-DE"/>
        </a:p>
      </dgm:t>
    </dgm:pt>
    <dgm:pt modelId="{2DD2FCCD-5C10-154F-9ED3-2B2C5DCA6A10}" type="sibTrans" cxnId="{FAF0ECCE-A9AD-9044-8C06-D0D94289E033}">
      <dgm:prSet/>
      <dgm:spPr/>
      <dgm:t>
        <a:bodyPr/>
        <a:lstStyle/>
        <a:p>
          <a:endParaRPr lang="de-DE"/>
        </a:p>
      </dgm:t>
    </dgm:pt>
    <dgm:pt modelId="{8FA9023B-4C4D-F446-8ADF-03EA2A9DB53E}">
      <dgm:prSet/>
      <dgm:spPr/>
      <dgm:t>
        <a:bodyPr/>
        <a:lstStyle/>
        <a:p>
          <a:r>
            <a:rPr lang="de-DE" dirty="0"/>
            <a:t>Bean </a:t>
          </a:r>
          <a:r>
            <a:rPr lang="de-DE" dirty="0" err="1"/>
            <a:t>lifecycle</a:t>
          </a:r>
          <a:r>
            <a:rPr lang="de-DE" dirty="0"/>
            <a:t> </a:t>
          </a:r>
          <a:r>
            <a:rPr lang="de-DE" dirty="0" err="1"/>
            <a:t>callbacks</a:t>
          </a:r>
          <a:endParaRPr lang="en-US" dirty="0"/>
        </a:p>
      </dgm:t>
    </dgm:pt>
    <dgm:pt modelId="{1362BCAE-868A-D94D-BA8E-98EF5F7B8CF1}" type="parTrans" cxnId="{2F59EEC0-9A15-6948-A89D-6225D26E28F3}">
      <dgm:prSet/>
      <dgm:spPr/>
      <dgm:t>
        <a:bodyPr/>
        <a:lstStyle/>
        <a:p>
          <a:endParaRPr lang="de-DE"/>
        </a:p>
      </dgm:t>
    </dgm:pt>
    <dgm:pt modelId="{DDA84B81-A573-F84B-9785-A890B8973CCD}" type="sibTrans" cxnId="{2F59EEC0-9A15-6948-A89D-6225D26E28F3}">
      <dgm:prSet/>
      <dgm:spPr/>
      <dgm:t>
        <a:bodyPr/>
        <a:lstStyle/>
        <a:p>
          <a:endParaRPr lang="de-DE"/>
        </a:p>
      </dgm:t>
    </dgm:pt>
    <dgm:pt modelId="{45484EDD-D068-0340-925C-A57D92238E44}">
      <dgm:prSet/>
      <dgm:spPr/>
      <dgm:t>
        <a:bodyPr/>
        <a:lstStyle/>
        <a:p>
          <a:r>
            <a:rPr lang="en-US"/>
            <a:t>Laziness</a:t>
          </a:r>
        </a:p>
      </dgm:t>
    </dgm:pt>
    <dgm:pt modelId="{F0D6CF54-0E13-BD4F-BA56-30A2683F5E55}" type="parTrans" cxnId="{AFB963AD-68A3-C548-B6EE-5B4CD38A7DAA}">
      <dgm:prSet/>
      <dgm:spPr/>
      <dgm:t>
        <a:bodyPr/>
        <a:lstStyle/>
        <a:p>
          <a:endParaRPr lang="de-DE"/>
        </a:p>
      </dgm:t>
    </dgm:pt>
    <dgm:pt modelId="{3C04DD63-8359-1A4D-8CF0-654BC4771067}" type="sibTrans" cxnId="{AFB963AD-68A3-C548-B6EE-5B4CD38A7DAA}">
      <dgm:prSet/>
      <dgm:spPr/>
      <dgm:t>
        <a:bodyPr/>
        <a:lstStyle/>
        <a:p>
          <a:endParaRPr lang="de-DE"/>
        </a:p>
      </dgm:t>
    </dgm:pt>
    <dgm:pt modelId="{ED148EA9-056E-CA40-833D-DAEBD06187CF}">
      <dgm:prSet/>
      <dgm:spPr/>
      <dgm:t>
        <a:bodyPr/>
        <a:lstStyle/>
        <a:p>
          <a:r>
            <a:rPr lang="en-US"/>
            <a:t>Circular dependencies</a:t>
          </a:r>
        </a:p>
      </dgm:t>
    </dgm:pt>
    <dgm:pt modelId="{0B1B1DFD-5EC1-C84F-96EE-B134AADA1137}" type="parTrans" cxnId="{58A7976C-C059-D14D-A1CC-C4CA0A7166D9}">
      <dgm:prSet/>
      <dgm:spPr/>
      <dgm:t>
        <a:bodyPr/>
        <a:lstStyle/>
        <a:p>
          <a:endParaRPr lang="de-DE"/>
        </a:p>
      </dgm:t>
    </dgm:pt>
    <dgm:pt modelId="{DC71A2F1-ACD3-D24C-9523-4EAA6BDADA5D}" type="sibTrans" cxnId="{58A7976C-C059-D14D-A1CC-C4CA0A7166D9}">
      <dgm:prSet/>
      <dgm:spPr/>
      <dgm:t>
        <a:bodyPr/>
        <a:lstStyle/>
        <a:p>
          <a:endParaRPr lang="de-DE"/>
        </a:p>
      </dgm:t>
    </dgm:pt>
    <dgm:pt modelId="{E2763647-95EB-184E-BC09-71B22270E82E}">
      <dgm:prSet/>
      <dgm:spPr/>
      <dgm:t>
        <a:bodyPr/>
        <a:lstStyle/>
        <a:p>
          <a:r>
            <a:rPr lang="de-DE" dirty="0"/>
            <a:t>Spring Framework III</a:t>
          </a:r>
        </a:p>
      </dgm:t>
    </dgm:pt>
    <dgm:pt modelId="{E84DEBF6-3882-5042-96E6-A71548ED2A6E}" type="parTrans" cxnId="{BD584474-6023-BF46-87F2-BAA5D605E4BE}">
      <dgm:prSet/>
      <dgm:spPr/>
    </dgm:pt>
    <dgm:pt modelId="{BA0AF3A0-128F-5040-A1CA-795159B2883F}" type="sibTrans" cxnId="{BD584474-6023-BF46-87F2-BAA5D605E4BE}">
      <dgm:prSet/>
      <dgm:spPr/>
    </dgm:pt>
    <dgm:pt modelId="{5C93696F-FA13-3E46-8E79-2C5DE46E9D93}">
      <dgm:prSet/>
      <dgm:spPr/>
      <dgm:t>
        <a:bodyPr/>
        <a:lstStyle/>
        <a:p>
          <a:r>
            <a:rPr lang="de-DE" dirty="0"/>
            <a:t>Web-MVC</a:t>
          </a:r>
        </a:p>
      </dgm:t>
    </dgm:pt>
    <dgm:pt modelId="{21FB9CF0-1E06-F847-B51F-771A2A9C5C85}" type="parTrans" cxnId="{51339BA8-CC79-6A4D-951E-5500591235A6}">
      <dgm:prSet/>
      <dgm:spPr/>
    </dgm:pt>
    <dgm:pt modelId="{58CA54F1-7C8C-0246-8F20-FC96CC78C4E0}" type="sibTrans" cxnId="{51339BA8-CC79-6A4D-951E-5500591235A6}">
      <dgm:prSet/>
      <dgm:spPr/>
    </dgm:pt>
    <dgm:pt modelId="{73E2742B-1903-634F-A119-55A7FD2CFFAF}" type="pres">
      <dgm:prSet presAssocID="{DF2D8050-8FA9-4575-A59E-1DBEC3E72C2D}" presName="linear" presStyleCnt="0">
        <dgm:presLayoutVars>
          <dgm:animLvl val="lvl"/>
          <dgm:resizeHandles val="exact"/>
        </dgm:presLayoutVars>
      </dgm:prSet>
      <dgm:spPr/>
    </dgm:pt>
    <dgm:pt modelId="{C13A4B43-EE67-9A4E-AA08-275E0963E350}" type="pres">
      <dgm:prSet presAssocID="{6BBCD46D-1CFC-4B33-856D-CEFE25F8ED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4849B2-9C7C-704B-82AA-C9C19D5AD064}" type="pres">
      <dgm:prSet presAssocID="{6BBCD46D-1CFC-4B33-856D-CEFE25F8EDF0}" presName="childText" presStyleLbl="revTx" presStyleIdx="0" presStyleCnt="3">
        <dgm:presLayoutVars>
          <dgm:bulletEnabled val="1"/>
        </dgm:presLayoutVars>
      </dgm:prSet>
      <dgm:spPr/>
    </dgm:pt>
    <dgm:pt modelId="{7B9240F2-41BB-F740-B68B-93DD482F6E42}" type="pres">
      <dgm:prSet presAssocID="{E2763647-95EB-184E-BC09-71B22270E82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F1C3E8-FA8C-8F4E-A708-CC1301A83B1B}" type="pres">
      <dgm:prSet presAssocID="{E2763647-95EB-184E-BC09-71B22270E82E}" presName="childText" presStyleLbl="revTx" presStyleIdx="1" presStyleCnt="3">
        <dgm:presLayoutVars>
          <dgm:bulletEnabled val="1"/>
        </dgm:presLayoutVars>
      </dgm:prSet>
      <dgm:spPr/>
    </dgm:pt>
    <dgm:pt modelId="{16E4D096-9746-9744-8F26-3B4AB3636281}" type="pres">
      <dgm:prSet presAssocID="{69486000-9730-4A37-92FF-856EA2EDBD3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2FBF9AA-88E5-E142-80E3-D985E86629F5}" type="pres">
      <dgm:prSet presAssocID="{69486000-9730-4A37-92FF-856EA2EDBD3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61A893F-7B7E-5F4C-9F27-8D2D01111736}" type="presOf" srcId="{ED148EA9-056E-CA40-833D-DAEBD06187CF}" destId="{6F4849B2-9C7C-704B-82AA-C9C19D5AD064}" srcOrd="0" destOrd="1" presId="urn:microsoft.com/office/officeart/2005/8/layout/vList2"/>
    <dgm:cxn modelId="{027FAB46-8427-495E-95D5-AC4D046D358A}" srcId="{69486000-9730-4A37-92FF-856EA2EDBD32}" destId="{0A318E9C-FF88-49F4-B58F-C84B022EC3F2}" srcOrd="0" destOrd="0" parTransId="{F2199D6B-9043-4D35-9171-F3F1004ED6EF}" sibTransId="{CC215E72-1BEE-4BAD-9149-8650B6F3CD3A}"/>
    <dgm:cxn modelId="{A7593449-3F93-6A4F-AE5E-597D6EB5C302}" type="presOf" srcId="{E2763647-95EB-184E-BC09-71B22270E82E}" destId="{7B9240F2-41BB-F740-B68B-93DD482F6E42}" srcOrd="0" destOrd="0" presId="urn:microsoft.com/office/officeart/2005/8/layout/vList2"/>
    <dgm:cxn modelId="{00BD4049-3B2E-480A-8213-A4B47BD3A151}" srcId="{69486000-9730-4A37-92FF-856EA2EDBD32}" destId="{F963CFD8-4994-44A7-97B3-30E5D9C657DB}" srcOrd="2" destOrd="0" parTransId="{806BB65A-55A9-4BDD-B5F4-7CBE9E5CA287}" sibTransId="{D7EE5BD7-D13A-4B76-8196-0EA37D1D1942}"/>
    <dgm:cxn modelId="{D132135D-23CA-4523-B65E-B0A43B8BDF4C}" srcId="{DF2D8050-8FA9-4575-A59E-1DBEC3E72C2D}" destId="{69486000-9730-4A37-92FF-856EA2EDBD32}" srcOrd="2" destOrd="0" parTransId="{589BBB8E-6F88-4B0D-8174-93F81EC887F4}" sibTransId="{20C091D5-0905-4C05-A00D-EB21F5D99F0C}"/>
    <dgm:cxn modelId="{98F2B862-9450-D344-B0B4-075B32FF15F2}" type="presOf" srcId="{5C93696F-FA13-3E46-8E79-2C5DE46E9D93}" destId="{AAF1C3E8-FA8C-8F4E-A708-CC1301A83B1B}" srcOrd="0" destOrd="0" presId="urn:microsoft.com/office/officeart/2005/8/layout/vList2"/>
    <dgm:cxn modelId="{58A7976C-C059-D14D-A1CC-C4CA0A7166D9}" srcId="{6BBCD46D-1CFC-4B33-856D-CEFE25F8EDF0}" destId="{ED148EA9-056E-CA40-833D-DAEBD06187CF}" srcOrd="1" destOrd="0" parTransId="{0B1B1DFD-5EC1-C84F-96EE-B134AADA1137}" sibTransId="{DC71A2F1-ACD3-D24C-9523-4EAA6BDADA5D}"/>
    <dgm:cxn modelId="{BD584474-6023-BF46-87F2-BAA5D605E4BE}" srcId="{DF2D8050-8FA9-4575-A59E-1DBEC3E72C2D}" destId="{E2763647-95EB-184E-BC09-71B22270E82E}" srcOrd="1" destOrd="0" parTransId="{E84DEBF6-3882-5042-96E6-A71548ED2A6E}" sibTransId="{BA0AF3A0-128F-5040-A1CA-795159B2883F}"/>
    <dgm:cxn modelId="{048D797A-D460-6B41-9ECE-48835D288476}" type="presOf" srcId="{0A318E9C-FF88-49F4-B58F-C84B022EC3F2}" destId="{D2FBF9AA-88E5-E142-80E3-D985E86629F5}" srcOrd="0" destOrd="0" presId="urn:microsoft.com/office/officeart/2005/8/layout/vList2"/>
    <dgm:cxn modelId="{86F7E983-E0E8-E241-9A15-B66D131BB131}" type="presOf" srcId="{DF2D8050-8FA9-4575-A59E-1DBEC3E72C2D}" destId="{73E2742B-1903-634F-A119-55A7FD2CFFAF}" srcOrd="0" destOrd="0" presId="urn:microsoft.com/office/officeart/2005/8/layout/vList2"/>
    <dgm:cxn modelId="{68E0C98E-01BF-054E-94D5-5FAA6A838DCC}" type="presOf" srcId="{50AD1E72-E81D-42E6-A923-087A03C90D91}" destId="{D2FBF9AA-88E5-E142-80E3-D985E86629F5}" srcOrd="0" destOrd="1" presId="urn:microsoft.com/office/officeart/2005/8/layout/vList2"/>
    <dgm:cxn modelId="{A517088F-DB1F-1040-BC64-B372794E1D39}" type="presOf" srcId="{45484EDD-D068-0340-925C-A57D92238E44}" destId="{6F4849B2-9C7C-704B-82AA-C9C19D5AD064}" srcOrd="0" destOrd="0" presId="urn:microsoft.com/office/officeart/2005/8/layout/vList2"/>
    <dgm:cxn modelId="{69713C92-E177-CA4E-8E17-11D63A693990}" type="presOf" srcId="{6BBCD46D-1CFC-4B33-856D-CEFE25F8EDF0}" destId="{C13A4B43-EE67-9A4E-AA08-275E0963E350}" srcOrd="0" destOrd="0" presId="urn:microsoft.com/office/officeart/2005/8/layout/vList2"/>
    <dgm:cxn modelId="{E9B8AB97-5DFC-4145-9909-444EA3E1D220}" type="presOf" srcId="{69486000-9730-4A37-92FF-856EA2EDBD32}" destId="{16E4D096-9746-9744-8F26-3B4AB3636281}" srcOrd="0" destOrd="0" presId="urn:microsoft.com/office/officeart/2005/8/layout/vList2"/>
    <dgm:cxn modelId="{C59DEA9A-C16A-B74F-86DD-15ADF84614EA}" type="presOf" srcId="{8FA9023B-4C4D-F446-8ADF-03EA2A9DB53E}" destId="{6F4849B2-9C7C-704B-82AA-C9C19D5AD064}" srcOrd="0" destOrd="3" presId="urn:microsoft.com/office/officeart/2005/8/layout/vList2"/>
    <dgm:cxn modelId="{51339BA8-CC79-6A4D-951E-5500591235A6}" srcId="{E2763647-95EB-184E-BC09-71B22270E82E}" destId="{5C93696F-FA13-3E46-8E79-2C5DE46E9D93}" srcOrd="0" destOrd="0" parTransId="{21FB9CF0-1E06-F847-B51F-771A2A9C5C85}" sibTransId="{58CA54F1-7C8C-0246-8F20-FC96CC78C4E0}"/>
    <dgm:cxn modelId="{E2E89DAA-A432-4B3E-89F6-2B567717B90F}" srcId="{69486000-9730-4A37-92FF-856EA2EDBD32}" destId="{3C34EE63-BFBA-439C-8F80-4610AC5C2E73}" srcOrd="4" destOrd="0" parTransId="{F8E66E6E-B3ED-4C9E-BF60-40483BF5AF6A}" sibTransId="{5588F9A7-FD05-4DCE-AA81-3510BF1E90FF}"/>
    <dgm:cxn modelId="{AFB963AD-68A3-C548-B6EE-5B4CD38A7DAA}" srcId="{6BBCD46D-1CFC-4B33-856D-CEFE25F8EDF0}" destId="{45484EDD-D068-0340-925C-A57D92238E44}" srcOrd="0" destOrd="0" parTransId="{F0D6CF54-0E13-BD4F-BA56-30A2683F5E55}" sibTransId="{3C04DD63-8359-1A4D-8CF0-654BC4771067}"/>
    <dgm:cxn modelId="{C30972AD-DD60-4E4A-97BB-EAE0ECD1F788}" srcId="{69486000-9730-4A37-92FF-856EA2EDBD32}" destId="{50AD1E72-E81D-42E6-A923-087A03C90D91}" srcOrd="1" destOrd="0" parTransId="{C5694D64-416B-43EC-95D6-A9F85A552060}" sibTransId="{3BC732AA-569C-4760-81C5-6320E6118FA5}"/>
    <dgm:cxn modelId="{3F9B83B3-C05F-ED49-B38A-CC9DA67A1715}" type="presOf" srcId="{927BA7BF-E645-2540-8A13-2EE5237F4512}" destId="{6F4849B2-9C7C-704B-82AA-C9C19D5AD064}" srcOrd="0" destOrd="2" presId="urn:microsoft.com/office/officeart/2005/8/layout/vList2"/>
    <dgm:cxn modelId="{2F59EEC0-9A15-6948-A89D-6225D26E28F3}" srcId="{6BBCD46D-1CFC-4B33-856D-CEFE25F8EDF0}" destId="{8FA9023B-4C4D-F446-8ADF-03EA2A9DB53E}" srcOrd="3" destOrd="0" parTransId="{1362BCAE-868A-D94D-BA8E-98EF5F7B8CF1}" sibTransId="{DDA84B81-A573-F84B-9785-A890B8973CCD}"/>
    <dgm:cxn modelId="{14CD93C5-E2D6-8045-911A-6AFE4A0D84CC}" type="presOf" srcId="{1B296591-F525-4DF2-9F6F-F668C0E05797}" destId="{D2FBF9AA-88E5-E142-80E3-D985E86629F5}" srcOrd="0" destOrd="3" presId="urn:microsoft.com/office/officeart/2005/8/layout/vList2"/>
    <dgm:cxn modelId="{968996C8-5C65-A547-B07B-32BB00B80489}" type="presOf" srcId="{3C34EE63-BFBA-439C-8F80-4610AC5C2E73}" destId="{D2FBF9AA-88E5-E142-80E3-D985E86629F5}" srcOrd="0" destOrd="4" presId="urn:microsoft.com/office/officeart/2005/8/layout/vList2"/>
    <dgm:cxn modelId="{FAF0ECCE-A9AD-9044-8C06-D0D94289E033}" srcId="{6BBCD46D-1CFC-4B33-856D-CEFE25F8EDF0}" destId="{927BA7BF-E645-2540-8A13-2EE5237F4512}" srcOrd="2" destOrd="0" parTransId="{A4EF7999-16CC-BD4C-B836-000FD789500C}" sibTransId="{2DD2FCCD-5C10-154F-9ED3-2B2C5DCA6A10}"/>
    <dgm:cxn modelId="{1E6BC7D7-A74F-416C-8B3E-F32D1984A65F}" srcId="{69486000-9730-4A37-92FF-856EA2EDBD32}" destId="{1B296591-F525-4DF2-9F6F-F668C0E05797}" srcOrd="3" destOrd="0" parTransId="{D3EBCEEA-85D3-48DB-B928-0BEA7A471D0B}" sibTransId="{D84507D8-A42F-43A0-8A59-F10FEEAA9080}"/>
    <dgm:cxn modelId="{5C30A0DA-7856-40DA-BF84-65902CE414DA}" srcId="{DF2D8050-8FA9-4575-A59E-1DBEC3E72C2D}" destId="{6BBCD46D-1CFC-4B33-856D-CEFE25F8EDF0}" srcOrd="0" destOrd="0" parTransId="{50587C0C-78B4-42BD-B9B7-651D4BAE413A}" sibTransId="{F645D787-5551-4290-A4EE-14A820F4EA1C}"/>
    <dgm:cxn modelId="{976FA6E6-637B-B54C-B5C4-D50430FC6D39}" type="presOf" srcId="{F963CFD8-4994-44A7-97B3-30E5D9C657DB}" destId="{D2FBF9AA-88E5-E142-80E3-D985E86629F5}" srcOrd="0" destOrd="2" presId="urn:microsoft.com/office/officeart/2005/8/layout/vList2"/>
    <dgm:cxn modelId="{335C9857-BA50-3342-AECA-4BF3F4D6B8B5}" type="presParOf" srcId="{73E2742B-1903-634F-A119-55A7FD2CFFAF}" destId="{C13A4B43-EE67-9A4E-AA08-275E0963E350}" srcOrd="0" destOrd="0" presId="urn:microsoft.com/office/officeart/2005/8/layout/vList2"/>
    <dgm:cxn modelId="{EC256BAC-44D1-B74C-9642-1C920DF84F15}" type="presParOf" srcId="{73E2742B-1903-634F-A119-55A7FD2CFFAF}" destId="{6F4849B2-9C7C-704B-82AA-C9C19D5AD064}" srcOrd="1" destOrd="0" presId="urn:microsoft.com/office/officeart/2005/8/layout/vList2"/>
    <dgm:cxn modelId="{B81B498C-CF89-F14E-B6F5-84B85B03723B}" type="presParOf" srcId="{73E2742B-1903-634F-A119-55A7FD2CFFAF}" destId="{7B9240F2-41BB-F740-B68B-93DD482F6E42}" srcOrd="2" destOrd="0" presId="urn:microsoft.com/office/officeart/2005/8/layout/vList2"/>
    <dgm:cxn modelId="{5B5BC140-3C1F-3748-A1A7-241B2DFCC470}" type="presParOf" srcId="{73E2742B-1903-634F-A119-55A7FD2CFFAF}" destId="{AAF1C3E8-FA8C-8F4E-A708-CC1301A83B1B}" srcOrd="3" destOrd="0" presId="urn:microsoft.com/office/officeart/2005/8/layout/vList2"/>
    <dgm:cxn modelId="{A1FEB2A2-A8C8-7040-8F95-1E54A0A23DD3}" type="presParOf" srcId="{73E2742B-1903-634F-A119-55A7FD2CFFAF}" destId="{16E4D096-9746-9744-8F26-3B4AB3636281}" srcOrd="4" destOrd="0" presId="urn:microsoft.com/office/officeart/2005/8/layout/vList2"/>
    <dgm:cxn modelId="{0EA404E8-DC34-3E45-94A8-4B47445F884B}" type="presParOf" srcId="{73E2742B-1903-634F-A119-55A7FD2CFFAF}" destId="{D2FBF9AA-88E5-E142-80E3-D985E86629F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AEF94C8-7449-49BF-8011-133DD37C4497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636FC7AE-1C32-4A0F-B928-4988536DC4D9}">
      <dgm:prSet/>
      <dgm:spPr/>
      <dgm:t>
        <a:bodyPr/>
        <a:lstStyle/>
        <a:p>
          <a:r>
            <a:rPr lang="de-DE" dirty="0" err="1"/>
            <a:t>Convention</a:t>
          </a:r>
          <a:r>
            <a:rPr lang="de-DE" dirty="0"/>
            <a:t> </a:t>
          </a:r>
          <a:r>
            <a:rPr lang="de-DE" dirty="0" err="1"/>
            <a:t>over</a:t>
          </a:r>
          <a:r>
            <a:rPr lang="de-DE" dirty="0"/>
            <a:t> </a:t>
          </a:r>
          <a:r>
            <a:rPr lang="de-DE" dirty="0" err="1"/>
            <a:t>configuration</a:t>
          </a:r>
          <a:endParaRPr lang="en-US" dirty="0"/>
        </a:p>
      </dgm:t>
    </dgm:pt>
    <dgm:pt modelId="{2BECBFEB-BDCE-4E70-A09F-9D728ECD29D0}" type="parTrans" cxnId="{12A71FC6-5673-4FE1-A44B-CCFCDC62152C}">
      <dgm:prSet/>
      <dgm:spPr/>
      <dgm:t>
        <a:bodyPr/>
        <a:lstStyle/>
        <a:p>
          <a:endParaRPr lang="en-US"/>
        </a:p>
      </dgm:t>
    </dgm:pt>
    <dgm:pt modelId="{D85172D7-B3E3-4DA5-A715-37BB953F3139}" type="sibTrans" cxnId="{12A71FC6-5673-4FE1-A44B-CCFCDC62152C}">
      <dgm:prSet/>
      <dgm:spPr/>
      <dgm:t>
        <a:bodyPr/>
        <a:lstStyle/>
        <a:p>
          <a:endParaRPr lang="en-US"/>
        </a:p>
      </dgm:t>
    </dgm:pt>
    <dgm:pt modelId="{3B59E494-3079-4DEB-8BD2-0B332FB513F0}">
      <dgm:prSet/>
      <dgm:spPr/>
      <dgm:t>
        <a:bodyPr/>
        <a:lstStyle/>
        <a:p>
          <a:r>
            <a:rPr lang="de-DE"/>
            <a:t>RAD (Rapid Application Development)</a:t>
          </a:r>
          <a:endParaRPr lang="en-US"/>
        </a:p>
      </dgm:t>
    </dgm:pt>
    <dgm:pt modelId="{017FEF3E-96C2-4665-88E5-FEB339AA2FD3}" type="parTrans" cxnId="{632A18C2-EA70-4292-9E78-24444B0197E7}">
      <dgm:prSet/>
      <dgm:spPr/>
      <dgm:t>
        <a:bodyPr/>
        <a:lstStyle/>
        <a:p>
          <a:endParaRPr lang="en-US"/>
        </a:p>
      </dgm:t>
    </dgm:pt>
    <dgm:pt modelId="{002A5DB6-93FB-41E5-9FBF-C6FEF63090CA}" type="sibTrans" cxnId="{632A18C2-EA70-4292-9E78-24444B0197E7}">
      <dgm:prSet/>
      <dgm:spPr/>
      <dgm:t>
        <a:bodyPr/>
        <a:lstStyle/>
        <a:p>
          <a:endParaRPr lang="en-US"/>
        </a:p>
      </dgm:t>
    </dgm:pt>
    <dgm:pt modelId="{ABB13446-CB30-4AE3-8DF9-CBCE2B6193DF}">
      <dgm:prSet/>
      <dgm:spPr/>
      <dgm:t>
        <a:bodyPr/>
        <a:lstStyle/>
        <a:p>
          <a:r>
            <a:rPr lang="de-DE" dirty="0" err="1"/>
            <a:t>Microservice</a:t>
          </a:r>
          <a:endParaRPr lang="en-US" dirty="0"/>
        </a:p>
      </dgm:t>
    </dgm:pt>
    <dgm:pt modelId="{AFC6BD1E-3260-4A25-8415-DC76BAE9BBC1}" type="parTrans" cxnId="{3E826E8B-00C8-4D5A-AD07-0F3C9698FE90}">
      <dgm:prSet/>
      <dgm:spPr/>
      <dgm:t>
        <a:bodyPr/>
        <a:lstStyle/>
        <a:p>
          <a:endParaRPr lang="en-US"/>
        </a:p>
      </dgm:t>
    </dgm:pt>
    <dgm:pt modelId="{A41C967B-E60F-47CA-A502-5AC16DC3D726}" type="sibTrans" cxnId="{3E826E8B-00C8-4D5A-AD07-0F3C9698FE90}">
      <dgm:prSet/>
      <dgm:spPr/>
      <dgm:t>
        <a:bodyPr/>
        <a:lstStyle/>
        <a:p>
          <a:endParaRPr lang="en-US"/>
        </a:p>
      </dgm:t>
    </dgm:pt>
    <dgm:pt modelId="{EDD25C14-4BA9-E34E-A9F1-AA5FB539041E}" type="pres">
      <dgm:prSet presAssocID="{DAEF94C8-7449-49BF-8011-133DD37C4497}" presName="linear" presStyleCnt="0">
        <dgm:presLayoutVars>
          <dgm:dir/>
          <dgm:animLvl val="lvl"/>
          <dgm:resizeHandles val="exact"/>
        </dgm:presLayoutVars>
      </dgm:prSet>
      <dgm:spPr/>
    </dgm:pt>
    <dgm:pt modelId="{7DD94148-B99E-E64A-816F-9155D9AECF82}" type="pres">
      <dgm:prSet presAssocID="{636FC7AE-1C32-4A0F-B928-4988536DC4D9}" presName="parentLin" presStyleCnt="0"/>
      <dgm:spPr/>
    </dgm:pt>
    <dgm:pt modelId="{0E452F28-AA16-BC4A-A0A7-89A34E8373DE}" type="pres">
      <dgm:prSet presAssocID="{636FC7AE-1C32-4A0F-B928-4988536DC4D9}" presName="parentLeftMargin" presStyleLbl="node1" presStyleIdx="0" presStyleCnt="3"/>
      <dgm:spPr/>
    </dgm:pt>
    <dgm:pt modelId="{FCF3E5E9-A3A8-A94C-9424-A4495A8EE608}" type="pres">
      <dgm:prSet presAssocID="{636FC7AE-1C32-4A0F-B928-4988536DC4D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8E4BB9C-04F3-2E4E-BE24-C81244BFF921}" type="pres">
      <dgm:prSet presAssocID="{636FC7AE-1C32-4A0F-B928-4988536DC4D9}" presName="negativeSpace" presStyleCnt="0"/>
      <dgm:spPr/>
    </dgm:pt>
    <dgm:pt modelId="{4DBE0C26-7873-034B-883E-85B8E523B648}" type="pres">
      <dgm:prSet presAssocID="{636FC7AE-1C32-4A0F-B928-4988536DC4D9}" presName="childText" presStyleLbl="conFgAcc1" presStyleIdx="0" presStyleCnt="3">
        <dgm:presLayoutVars>
          <dgm:bulletEnabled val="1"/>
        </dgm:presLayoutVars>
      </dgm:prSet>
      <dgm:spPr/>
    </dgm:pt>
    <dgm:pt modelId="{025EEC3D-9275-5341-BB95-E5E5995EDFE4}" type="pres">
      <dgm:prSet presAssocID="{D85172D7-B3E3-4DA5-A715-37BB953F3139}" presName="spaceBetweenRectangles" presStyleCnt="0"/>
      <dgm:spPr/>
    </dgm:pt>
    <dgm:pt modelId="{78F031FC-1BD1-1E4B-9DDB-C99CF5C1A0A7}" type="pres">
      <dgm:prSet presAssocID="{3B59E494-3079-4DEB-8BD2-0B332FB513F0}" presName="parentLin" presStyleCnt="0"/>
      <dgm:spPr/>
    </dgm:pt>
    <dgm:pt modelId="{FDF6C422-7627-0440-8092-8C93D72EC3F0}" type="pres">
      <dgm:prSet presAssocID="{3B59E494-3079-4DEB-8BD2-0B332FB513F0}" presName="parentLeftMargin" presStyleLbl="node1" presStyleIdx="0" presStyleCnt="3"/>
      <dgm:spPr/>
    </dgm:pt>
    <dgm:pt modelId="{37322CC1-0C68-1749-AF4F-6C7D6F7C5A53}" type="pres">
      <dgm:prSet presAssocID="{3B59E494-3079-4DEB-8BD2-0B332FB513F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23FD6C-22DC-0349-A0B9-7175E46EB9AE}" type="pres">
      <dgm:prSet presAssocID="{3B59E494-3079-4DEB-8BD2-0B332FB513F0}" presName="negativeSpace" presStyleCnt="0"/>
      <dgm:spPr/>
    </dgm:pt>
    <dgm:pt modelId="{EF6B59A3-1409-AE40-B905-02FF6EA7FA47}" type="pres">
      <dgm:prSet presAssocID="{3B59E494-3079-4DEB-8BD2-0B332FB513F0}" presName="childText" presStyleLbl="conFgAcc1" presStyleIdx="1" presStyleCnt="3">
        <dgm:presLayoutVars>
          <dgm:bulletEnabled val="1"/>
        </dgm:presLayoutVars>
      </dgm:prSet>
      <dgm:spPr/>
    </dgm:pt>
    <dgm:pt modelId="{1A12C33D-AE6A-D048-B7D0-64E50BBD07C3}" type="pres">
      <dgm:prSet presAssocID="{002A5DB6-93FB-41E5-9FBF-C6FEF63090CA}" presName="spaceBetweenRectangles" presStyleCnt="0"/>
      <dgm:spPr/>
    </dgm:pt>
    <dgm:pt modelId="{281BF4D9-968F-7541-B2CE-C9BCA3811EE4}" type="pres">
      <dgm:prSet presAssocID="{ABB13446-CB30-4AE3-8DF9-CBCE2B6193DF}" presName="parentLin" presStyleCnt="0"/>
      <dgm:spPr/>
    </dgm:pt>
    <dgm:pt modelId="{318D409F-C155-B74D-8375-7AF844B59000}" type="pres">
      <dgm:prSet presAssocID="{ABB13446-CB30-4AE3-8DF9-CBCE2B6193DF}" presName="parentLeftMargin" presStyleLbl="node1" presStyleIdx="1" presStyleCnt="3"/>
      <dgm:spPr/>
    </dgm:pt>
    <dgm:pt modelId="{5ECD70E9-299E-8F4B-8C20-0561DC60F08A}" type="pres">
      <dgm:prSet presAssocID="{ABB13446-CB30-4AE3-8DF9-CBCE2B6193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CB27258-3713-D044-A98C-674381A8F533}" type="pres">
      <dgm:prSet presAssocID="{ABB13446-CB30-4AE3-8DF9-CBCE2B6193DF}" presName="negativeSpace" presStyleCnt="0"/>
      <dgm:spPr/>
    </dgm:pt>
    <dgm:pt modelId="{79C5E9B0-3BB2-7543-B3CA-C2EB4F5080A8}" type="pres">
      <dgm:prSet presAssocID="{ABB13446-CB30-4AE3-8DF9-CBCE2B6193D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93B908A-C3FD-B548-838F-776E2041FBF8}" type="presOf" srcId="{ABB13446-CB30-4AE3-8DF9-CBCE2B6193DF}" destId="{5ECD70E9-299E-8F4B-8C20-0561DC60F08A}" srcOrd="1" destOrd="0" presId="urn:microsoft.com/office/officeart/2005/8/layout/list1"/>
    <dgm:cxn modelId="{2AEC278B-79B3-524A-A27F-F44546ADA3D2}" type="presOf" srcId="{3B59E494-3079-4DEB-8BD2-0B332FB513F0}" destId="{FDF6C422-7627-0440-8092-8C93D72EC3F0}" srcOrd="0" destOrd="0" presId="urn:microsoft.com/office/officeart/2005/8/layout/list1"/>
    <dgm:cxn modelId="{3E826E8B-00C8-4D5A-AD07-0F3C9698FE90}" srcId="{DAEF94C8-7449-49BF-8011-133DD37C4497}" destId="{ABB13446-CB30-4AE3-8DF9-CBCE2B6193DF}" srcOrd="2" destOrd="0" parTransId="{AFC6BD1E-3260-4A25-8415-DC76BAE9BBC1}" sibTransId="{A41C967B-E60F-47CA-A502-5AC16DC3D726}"/>
    <dgm:cxn modelId="{82FF30A0-6022-5945-87FD-E63E2C01250D}" type="presOf" srcId="{ABB13446-CB30-4AE3-8DF9-CBCE2B6193DF}" destId="{318D409F-C155-B74D-8375-7AF844B59000}" srcOrd="0" destOrd="0" presId="urn:microsoft.com/office/officeart/2005/8/layout/list1"/>
    <dgm:cxn modelId="{D858BEAE-B76D-DF4B-95CC-6696CE2C745A}" type="presOf" srcId="{636FC7AE-1C32-4A0F-B928-4988536DC4D9}" destId="{0E452F28-AA16-BC4A-A0A7-89A34E8373DE}" srcOrd="0" destOrd="0" presId="urn:microsoft.com/office/officeart/2005/8/layout/list1"/>
    <dgm:cxn modelId="{632A18C2-EA70-4292-9E78-24444B0197E7}" srcId="{DAEF94C8-7449-49BF-8011-133DD37C4497}" destId="{3B59E494-3079-4DEB-8BD2-0B332FB513F0}" srcOrd="1" destOrd="0" parTransId="{017FEF3E-96C2-4665-88E5-FEB339AA2FD3}" sibTransId="{002A5DB6-93FB-41E5-9FBF-C6FEF63090CA}"/>
    <dgm:cxn modelId="{12A71FC6-5673-4FE1-A44B-CCFCDC62152C}" srcId="{DAEF94C8-7449-49BF-8011-133DD37C4497}" destId="{636FC7AE-1C32-4A0F-B928-4988536DC4D9}" srcOrd="0" destOrd="0" parTransId="{2BECBFEB-BDCE-4E70-A09F-9D728ECD29D0}" sibTransId="{D85172D7-B3E3-4DA5-A715-37BB953F3139}"/>
    <dgm:cxn modelId="{FE1C73D5-3D17-644B-8262-BD05751964B6}" type="presOf" srcId="{3B59E494-3079-4DEB-8BD2-0B332FB513F0}" destId="{37322CC1-0C68-1749-AF4F-6C7D6F7C5A53}" srcOrd="1" destOrd="0" presId="urn:microsoft.com/office/officeart/2005/8/layout/list1"/>
    <dgm:cxn modelId="{3E7433EF-2749-8D4F-98B5-2CB9CE446ECD}" type="presOf" srcId="{DAEF94C8-7449-49BF-8011-133DD37C4497}" destId="{EDD25C14-4BA9-E34E-A9F1-AA5FB539041E}" srcOrd="0" destOrd="0" presId="urn:microsoft.com/office/officeart/2005/8/layout/list1"/>
    <dgm:cxn modelId="{FA2684FF-6848-4D4B-B785-9EBC3F31E667}" type="presOf" srcId="{636FC7AE-1C32-4A0F-B928-4988536DC4D9}" destId="{FCF3E5E9-A3A8-A94C-9424-A4495A8EE608}" srcOrd="1" destOrd="0" presId="urn:microsoft.com/office/officeart/2005/8/layout/list1"/>
    <dgm:cxn modelId="{63A2C7FD-06B5-F348-B887-3855B2F022CE}" type="presParOf" srcId="{EDD25C14-4BA9-E34E-A9F1-AA5FB539041E}" destId="{7DD94148-B99E-E64A-816F-9155D9AECF82}" srcOrd="0" destOrd="0" presId="urn:microsoft.com/office/officeart/2005/8/layout/list1"/>
    <dgm:cxn modelId="{711AF810-FBB5-1447-A309-25A329D81AA1}" type="presParOf" srcId="{7DD94148-B99E-E64A-816F-9155D9AECF82}" destId="{0E452F28-AA16-BC4A-A0A7-89A34E8373DE}" srcOrd="0" destOrd="0" presId="urn:microsoft.com/office/officeart/2005/8/layout/list1"/>
    <dgm:cxn modelId="{4591A6EE-2E0B-8245-8CAE-625FC48F9926}" type="presParOf" srcId="{7DD94148-B99E-E64A-816F-9155D9AECF82}" destId="{FCF3E5E9-A3A8-A94C-9424-A4495A8EE608}" srcOrd="1" destOrd="0" presId="urn:microsoft.com/office/officeart/2005/8/layout/list1"/>
    <dgm:cxn modelId="{EDA0B725-9EFC-5B43-8F49-C35796B97C0E}" type="presParOf" srcId="{EDD25C14-4BA9-E34E-A9F1-AA5FB539041E}" destId="{98E4BB9C-04F3-2E4E-BE24-C81244BFF921}" srcOrd="1" destOrd="0" presId="urn:microsoft.com/office/officeart/2005/8/layout/list1"/>
    <dgm:cxn modelId="{287D1252-997E-2C49-AC4B-CB5D3773DB9F}" type="presParOf" srcId="{EDD25C14-4BA9-E34E-A9F1-AA5FB539041E}" destId="{4DBE0C26-7873-034B-883E-85B8E523B648}" srcOrd="2" destOrd="0" presId="urn:microsoft.com/office/officeart/2005/8/layout/list1"/>
    <dgm:cxn modelId="{0E413CBB-4CF7-0848-B49E-106B960FDC94}" type="presParOf" srcId="{EDD25C14-4BA9-E34E-A9F1-AA5FB539041E}" destId="{025EEC3D-9275-5341-BB95-E5E5995EDFE4}" srcOrd="3" destOrd="0" presId="urn:microsoft.com/office/officeart/2005/8/layout/list1"/>
    <dgm:cxn modelId="{12724D40-AB65-354F-BE56-4F94FF5141A6}" type="presParOf" srcId="{EDD25C14-4BA9-E34E-A9F1-AA5FB539041E}" destId="{78F031FC-1BD1-1E4B-9DDB-C99CF5C1A0A7}" srcOrd="4" destOrd="0" presId="urn:microsoft.com/office/officeart/2005/8/layout/list1"/>
    <dgm:cxn modelId="{397F7A57-91D1-DE43-8E32-38C0EE586F6F}" type="presParOf" srcId="{78F031FC-1BD1-1E4B-9DDB-C99CF5C1A0A7}" destId="{FDF6C422-7627-0440-8092-8C93D72EC3F0}" srcOrd="0" destOrd="0" presId="urn:microsoft.com/office/officeart/2005/8/layout/list1"/>
    <dgm:cxn modelId="{2E8FC456-5895-1641-B937-A39E6A05E166}" type="presParOf" srcId="{78F031FC-1BD1-1E4B-9DDB-C99CF5C1A0A7}" destId="{37322CC1-0C68-1749-AF4F-6C7D6F7C5A53}" srcOrd="1" destOrd="0" presId="urn:microsoft.com/office/officeart/2005/8/layout/list1"/>
    <dgm:cxn modelId="{12EDE9A8-C6E9-6E46-BC85-A86976A29C94}" type="presParOf" srcId="{EDD25C14-4BA9-E34E-A9F1-AA5FB539041E}" destId="{F523FD6C-22DC-0349-A0B9-7175E46EB9AE}" srcOrd="5" destOrd="0" presId="urn:microsoft.com/office/officeart/2005/8/layout/list1"/>
    <dgm:cxn modelId="{5444EC24-4331-4043-8CF4-B25327E17796}" type="presParOf" srcId="{EDD25C14-4BA9-E34E-A9F1-AA5FB539041E}" destId="{EF6B59A3-1409-AE40-B905-02FF6EA7FA47}" srcOrd="6" destOrd="0" presId="urn:microsoft.com/office/officeart/2005/8/layout/list1"/>
    <dgm:cxn modelId="{40BE9159-54ED-A44F-A968-9294B51D30BB}" type="presParOf" srcId="{EDD25C14-4BA9-E34E-A9F1-AA5FB539041E}" destId="{1A12C33D-AE6A-D048-B7D0-64E50BBD07C3}" srcOrd="7" destOrd="0" presId="urn:microsoft.com/office/officeart/2005/8/layout/list1"/>
    <dgm:cxn modelId="{5555FF1B-765E-5F42-B3DA-B74479277BFD}" type="presParOf" srcId="{EDD25C14-4BA9-E34E-A9F1-AA5FB539041E}" destId="{281BF4D9-968F-7541-B2CE-C9BCA3811EE4}" srcOrd="8" destOrd="0" presId="urn:microsoft.com/office/officeart/2005/8/layout/list1"/>
    <dgm:cxn modelId="{A2D59FEC-F0A6-B04B-86D7-CB23EB6F94A7}" type="presParOf" srcId="{281BF4D9-968F-7541-B2CE-C9BCA3811EE4}" destId="{318D409F-C155-B74D-8375-7AF844B59000}" srcOrd="0" destOrd="0" presId="urn:microsoft.com/office/officeart/2005/8/layout/list1"/>
    <dgm:cxn modelId="{C0F156E6-F15E-604F-9B1A-10584AD179CB}" type="presParOf" srcId="{281BF4D9-968F-7541-B2CE-C9BCA3811EE4}" destId="{5ECD70E9-299E-8F4B-8C20-0561DC60F08A}" srcOrd="1" destOrd="0" presId="urn:microsoft.com/office/officeart/2005/8/layout/list1"/>
    <dgm:cxn modelId="{C739C3A5-2B0C-1843-910B-2223654BBE58}" type="presParOf" srcId="{EDD25C14-4BA9-E34E-A9F1-AA5FB539041E}" destId="{3CB27258-3713-D044-A98C-674381A8F533}" srcOrd="9" destOrd="0" presId="urn:microsoft.com/office/officeart/2005/8/layout/list1"/>
    <dgm:cxn modelId="{46CCB1F0-F6C6-0E47-B0BA-F55E3B1B930F}" type="presParOf" srcId="{EDD25C14-4BA9-E34E-A9F1-AA5FB539041E}" destId="{79C5E9B0-3BB2-7543-B3CA-C2EB4F5080A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8ED8FDE-5D24-4411-B1B1-393790B48B92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9F934CF-9A3C-4081-B3C4-D805404E19D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web-mvc</a:t>
          </a:r>
          <a:endParaRPr lang="en-US"/>
        </a:p>
      </dgm:t>
    </dgm:pt>
    <dgm:pt modelId="{0A78CC84-E689-45E0-BF02-D403C540BCEC}" type="parTrans" cxnId="{612ADA04-3A94-4BA1-8780-D5639EF24629}">
      <dgm:prSet/>
      <dgm:spPr/>
      <dgm:t>
        <a:bodyPr/>
        <a:lstStyle/>
        <a:p>
          <a:endParaRPr lang="en-US"/>
        </a:p>
      </dgm:t>
    </dgm:pt>
    <dgm:pt modelId="{B5C5D372-0D10-4940-B732-A9892E7089BE}" type="sibTrans" cxnId="{612ADA04-3A94-4BA1-8780-D5639EF24629}">
      <dgm:prSet/>
      <dgm:spPr/>
      <dgm:t>
        <a:bodyPr/>
        <a:lstStyle/>
        <a:p>
          <a:endParaRPr lang="en-US"/>
        </a:p>
      </dgm:t>
    </dgm:pt>
    <dgm:pt modelId="{EBABFB20-92C3-455C-BFB9-93EB81A5218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jackson</a:t>
          </a:r>
          <a:endParaRPr lang="en-US"/>
        </a:p>
      </dgm:t>
    </dgm:pt>
    <dgm:pt modelId="{BACBE85D-8778-4830-A9A7-D1124E699287}" type="parTrans" cxnId="{9BA83A2A-983D-44A6-A6D0-E9036EED8F1B}">
      <dgm:prSet/>
      <dgm:spPr/>
      <dgm:t>
        <a:bodyPr/>
        <a:lstStyle/>
        <a:p>
          <a:endParaRPr lang="en-US"/>
        </a:p>
      </dgm:t>
    </dgm:pt>
    <dgm:pt modelId="{B7756428-5F25-4415-BAB0-FF9F911DDC1F}" type="sibTrans" cxnId="{9BA83A2A-983D-44A6-A6D0-E9036EED8F1B}">
      <dgm:prSet/>
      <dgm:spPr/>
      <dgm:t>
        <a:bodyPr/>
        <a:lstStyle/>
        <a:p>
          <a:endParaRPr lang="en-US"/>
        </a:p>
      </dgm:t>
    </dgm:pt>
    <dgm:pt modelId="{8487C38C-90E5-4FDE-B059-9AD683E3E7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jackson-databind</a:t>
          </a:r>
          <a:endParaRPr lang="en-US"/>
        </a:p>
      </dgm:t>
    </dgm:pt>
    <dgm:pt modelId="{41FB5D1E-7982-4F3A-8EFA-C755ACBFA769}" type="parTrans" cxnId="{67150082-217F-4D5B-8430-902DC7922BDF}">
      <dgm:prSet/>
      <dgm:spPr/>
      <dgm:t>
        <a:bodyPr/>
        <a:lstStyle/>
        <a:p>
          <a:endParaRPr lang="en-US"/>
        </a:p>
      </dgm:t>
    </dgm:pt>
    <dgm:pt modelId="{8913CC32-ECC0-4C8E-80B3-E4250001C187}" type="sibTrans" cxnId="{67150082-217F-4D5B-8430-902DC7922BDF}">
      <dgm:prSet/>
      <dgm:spPr/>
      <dgm:t>
        <a:bodyPr/>
        <a:lstStyle/>
        <a:p>
          <a:endParaRPr lang="en-US"/>
        </a:p>
      </dgm:t>
    </dgm:pt>
    <dgm:pt modelId="{4446468E-BFAE-479F-8E80-031A263099F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jackson-datatype-jdk8</a:t>
          </a:r>
          <a:endParaRPr lang="en-US"/>
        </a:p>
      </dgm:t>
    </dgm:pt>
    <dgm:pt modelId="{194CA9CD-6E89-41FB-9DB6-AE6B3B502B72}" type="parTrans" cxnId="{821B2EAD-B898-467E-A290-873EE4B92CC2}">
      <dgm:prSet/>
      <dgm:spPr/>
      <dgm:t>
        <a:bodyPr/>
        <a:lstStyle/>
        <a:p>
          <a:endParaRPr lang="en-US"/>
        </a:p>
      </dgm:t>
    </dgm:pt>
    <dgm:pt modelId="{049674CA-F23F-4EB0-84C7-B47589B83BDB}" type="sibTrans" cxnId="{821B2EAD-B898-467E-A290-873EE4B92CC2}">
      <dgm:prSet/>
      <dgm:spPr/>
      <dgm:t>
        <a:bodyPr/>
        <a:lstStyle/>
        <a:p>
          <a:endParaRPr lang="en-US"/>
        </a:p>
      </dgm:t>
    </dgm:pt>
    <dgm:pt modelId="{DB35CEF5-C05A-4D3E-92C2-812DA38E4DF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jackson-datatype-jsr310</a:t>
          </a:r>
          <a:endParaRPr lang="en-US"/>
        </a:p>
      </dgm:t>
    </dgm:pt>
    <dgm:pt modelId="{3D83488D-FCF0-4A7B-8190-D704381BEF78}" type="parTrans" cxnId="{7BD679AE-F6D6-45B9-800E-221F3A9DC42E}">
      <dgm:prSet/>
      <dgm:spPr/>
      <dgm:t>
        <a:bodyPr/>
        <a:lstStyle/>
        <a:p>
          <a:endParaRPr lang="en-US"/>
        </a:p>
      </dgm:t>
    </dgm:pt>
    <dgm:pt modelId="{653A1BAB-564C-4741-B6B2-F2F7F3AEE012}" type="sibTrans" cxnId="{7BD679AE-F6D6-45B9-800E-221F3A9DC42E}">
      <dgm:prSet/>
      <dgm:spPr/>
      <dgm:t>
        <a:bodyPr/>
        <a:lstStyle/>
        <a:p>
          <a:endParaRPr lang="en-US"/>
        </a:p>
      </dgm:t>
    </dgm:pt>
    <dgm:pt modelId="{F5243371-76F5-413E-87C7-0AA4DCEAECE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tomcat</a:t>
          </a:r>
          <a:endParaRPr lang="en-US"/>
        </a:p>
      </dgm:t>
    </dgm:pt>
    <dgm:pt modelId="{43001702-AACC-4EFE-8F7C-33019CB91D05}" type="parTrans" cxnId="{B3E1A6FB-0871-4328-8730-36F4070A4802}">
      <dgm:prSet/>
      <dgm:spPr/>
      <dgm:t>
        <a:bodyPr/>
        <a:lstStyle/>
        <a:p>
          <a:endParaRPr lang="en-US"/>
        </a:p>
      </dgm:t>
    </dgm:pt>
    <dgm:pt modelId="{8CBDA26E-3590-4A94-930A-457F0476C6DC}" type="sibTrans" cxnId="{B3E1A6FB-0871-4328-8730-36F4070A4802}">
      <dgm:prSet/>
      <dgm:spPr/>
      <dgm:t>
        <a:bodyPr/>
        <a:lstStyle/>
        <a:p>
          <a:endParaRPr lang="en-US"/>
        </a:p>
      </dgm:t>
    </dgm:pt>
    <dgm:pt modelId="{14789A2B-F90C-43A0-8997-871CC45594F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tomcat-embedded-core</a:t>
          </a:r>
          <a:endParaRPr lang="en-US"/>
        </a:p>
      </dgm:t>
    </dgm:pt>
    <dgm:pt modelId="{C53079D6-06C2-4B53-89A4-42AE41A4A869}" type="parTrans" cxnId="{A1B9D1EA-B76D-440D-AA2D-5258328A5355}">
      <dgm:prSet/>
      <dgm:spPr/>
      <dgm:t>
        <a:bodyPr/>
        <a:lstStyle/>
        <a:p>
          <a:endParaRPr lang="en-US"/>
        </a:p>
      </dgm:t>
    </dgm:pt>
    <dgm:pt modelId="{AFE15E01-ADF5-4425-87E8-A04113C2F05F}" type="sibTrans" cxnId="{A1B9D1EA-B76D-440D-AA2D-5258328A5355}">
      <dgm:prSet/>
      <dgm:spPr/>
      <dgm:t>
        <a:bodyPr/>
        <a:lstStyle/>
        <a:p>
          <a:endParaRPr lang="en-US"/>
        </a:p>
      </dgm:t>
    </dgm:pt>
    <dgm:pt modelId="{9507290C-2FB5-4091-B19B-79DB79FDEF1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tomcat-embedded-el</a:t>
          </a:r>
          <a:endParaRPr lang="en-US"/>
        </a:p>
      </dgm:t>
    </dgm:pt>
    <dgm:pt modelId="{FDA5ADFB-D6CD-4D77-9CE8-AD8BBDFD4419}" type="parTrans" cxnId="{F63C25EC-5BD3-4E51-A165-756DE68AA9A2}">
      <dgm:prSet/>
      <dgm:spPr/>
      <dgm:t>
        <a:bodyPr/>
        <a:lstStyle/>
        <a:p>
          <a:endParaRPr lang="en-US"/>
        </a:p>
      </dgm:t>
    </dgm:pt>
    <dgm:pt modelId="{AED74B57-E050-459A-8D7F-FAE3B404E74F}" type="sibTrans" cxnId="{F63C25EC-5BD3-4E51-A165-756DE68AA9A2}">
      <dgm:prSet/>
      <dgm:spPr/>
      <dgm:t>
        <a:bodyPr/>
        <a:lstStyle/>
        <a:p>
          <a:endParaRPr lang="en-US"/>
        </a:p>
      </dgm:t>
    </dgm:pt>
    <dgm:pt modelId="{4B240EE7-AD57-47E5-A1E5-37B77306B84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…</a:t>
          </a:r>
          <a:endParaRPr lang="en-US"/>
        </a:p>
      </dgm:t>
    </dgm:pt>
    <dgm:pt modelId="{DDE084BC-393E-4BDF-9A02-3C87DDEA7508}" type="parTrans" cxnId="{B130C164-B9B0-44AA-B894-E20C3A401764}">
      <dgm:prSet/>
      <dgm:spPr/>
      <dgm:t>
        <a:bodyPr/>
        <a:lstStyle/>
        <a:p>
          <a:endParaRPr lang="en-US"/>
        </a:p>
      </dgm:t>
    </dgm:pt>
    <dgm:pt modelId="{44D8CD16-97B2-4CE6-8D42-69153336AC37}" type="sibTrans" cxnId="{B130C164-B9B0-44AA-B894-E20C3A401764}">
      <dgm:prSet/>
      <dgm:spPr/>
      <dgm:t>
        <a:bodyPr/>
        <a:lstStyle/>
        <a:p>
          <a:endParaRPr lang="en-US"/>
        </a:p>
      </dgm:t>
    </dgm:pt>
    <dgm:pt modelId="{FAFEEA70-AF07-CF4B-BBD7-D7E28A0B9D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logging</a:t>
          </a:r>
        </a:p>
      </dgm:t>
    </dgm:pt>
    <dgm:pt modelId="{8F4CCBEA-5D62-704D-9647-CF5CC2C2CCEF}" type="parTrans" cxnId="{2619B588-A29B-0A49-9305-C1A602854E58}">
      <dgm:prSet/>
      <dgm:spPr/>
      <dgm:t>
        <a:bodyPr/>
        <a:lstStyle/>
        <a:p>
          <a:endParaRPr lang="de-DE"/>
        </a:p>
      </dgm:t>
    </dgm:pt>
    <dgm:pt modelId="{1616DAEC-4F65-D24D-8F96-6FD527059B91}" type="sibTrans" cxnId="{2619B588-A29B-0A49-9305-C1A602854E58}">
      <dgm:prSet/>
      <dgm:spPr/>
      <dgm:t>
        <a:bodyPr/>
        <a:lstStyle/>
        <a:p>
          <a:endParaRPr lang="de-DE"/>
        </a:p>
      </dgm:t>
    </dgm:pt>
    <dgm:pt modelId="{5DD1E27C-0380-8C4C-9512-3B65E4665F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logback-classic</a:t>
          </a:r>
        </a:p>
      </dgm:t>
    </dgm:pt>
    <dgm:pt modelId="{C92562DA-D58F-9E4D-B55E-3C15E91877DD}" type="parTrans" cxnId="{160E7133-397A-8C46-BFD6-0A4F563F3FE6}">
      <dgm:prSet/>
      <dgm:spPr/>
      <dgm:t>
        <a:bodyPr/>
        <a:lstStyle/>
        <a:p>
          <a:endParaRPr lang="de-DE"/>
        </a:p>
      </dgm:t>
    </dgm:pt>
    <dgm:pt modelId="{FE3A6FD5-49F4-E043-B43F-5976E473C3B4}" type="sibTrans" cxnId="{160E7133-397A-8C46-BFD6-0A4F563F3FE6}">
      <dgm:prSet/>
      <dgm:spPr/>
      <dgm:t>
        <a:bodyPr/>
        <a:lstStyle/>
        <a:p>
          <a:endParaRPr lang="de-DE"/>
        </a:p>
      </dgm:t>
    </dgm:pt>
    <dgm:pt modelId="{A477A2BD-7730-C742-A140-E93F85B4D6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</a:t>
          </a:r>
        </a:p>
      </dgm:t>
    </dgm:pt>
    <dgm:pt modelId="{B6100EAF-A258-BA48-AA58-88BF91D326A7}" type="parTrans" cxnId="{71142A2E-AC2C-D444-B8C7-4C082192DBE9}">
      <dgm:prSet/>
      <dgm:spPr/>
      <dgm:t>
        <a:bodyPr/>
        <a:lstStyle/>
        <a:p>
          <a:endParaRPr lang="de-DE"/>
        </a:p>
      </dgm:t>
    </dgm:pt>
    <dgm:pt modelId="{41554252-9CA9-0942-A7E6-32D0AD7182AD}" type="sibTrans" cxnId="{71142A2E-AC2C-D444-B8C7-4C082192DBE9}">
      <dgm:prSet/>
      <dgm:spPr/>
      <dgm:t>
        <a:bodyPr/>
        <a:lstStyle/>
        <a:p>
          <a:endParaRPr lang="de-DE"/>
        </a:p>
      </dgm:t>
    </dgm:pt>
    <dgm:pt modelId="{69DDB4B0-675D-E645-9D48-1535696636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context</a:t>
          </a:r>
        </a:p>
      </dgm:t>
    </dgm:pt>
    <dgm:pt modelId="{750C82FC-1693-0B48-8785-A36DD151DFC7}" type="parTrans" cxnId="{0B18E13D-D89E-3D44-8BAF-608B3C60FC77}">
      <dgm:prSet/>
      <dgm:spPr/>
      <dgm:t>
        <a:bodyPr/>
        <a:lstStyle/>
        <a:p>
          <a:endParaRPr lang="de-DE"/>
        </a:p>
      </dgm:t>
    </dgm:pt>
    <dgm:pt modelId="{D4605F6D-D6DA-8A47-B46C-0C7056A6FFC3}" type="sibTrans" cxnId="{0B18E13D-D89E-3D44-8BAF-608B3C60FC77}">
      <dgm:prSet/>
      <dgm:spPr/>
      <dgm:t>
        <a:bodyPr/>
        <a:lstStyle/>
        <a:p>
          <a:endParaRPr lang="de-DE"/>
        </a:p>
      </dgm:t>
    </dgm:pt>
    <dgm:pt modelId="{684AD0C1-5EDD-2F4F-AB6B-3CBF2E9D7D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beans</a:t>
          </a:r>
        </a:p>
      </dgm:t>
    </dgm:pt>
    <dgm:pt modelId="{EDCBCA3A-A2CA-A243-84C9-657A8BF4B400}" type="parTrans" cxnId="{C84B5505-780D-A042-BBC1-59EA045583D4}">
      <dgm:prSet/>
      <dgm:spPr/>
      <dgm:t>
        <a:bodyPr/>
        <a:lstStyle/>
        <a:p>
          <a:endParaRPr lang="de-DE"/>
        </a:p>
      </dgm:t>
    </dgm:pt>
    <dgm:pt modelId="{282D43F6-477B-854B-A03C-A7EAB2B49744}" type="sibTrans" cxnId="{C84B5505-780D-A042-BBC1-59EA045583D4}">
      <dgm:prSet/>
      <dgm:spPr/>
      <dgm:t>
        <a:bodyPr/>
        <a:lstStyle/>
        <a:p>
          <a:endParaRPr lang="de-DE"/>
        </a:p>
      </dgm:t>
    </dgm:pt>
    <dgm:pt modelId="{34BBB92F-A21D-4348-A55F-048E315756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...</a:t>
          </a:r>
        </a:p>
      </dgm:t>
    </dgm:pt>
    <dgm:pt modelId="{312786E0-D6D3-884B-9273-FFB27A36C7B3}" type="parTrans" cxnId="{D0B2A572-37E6-9B4C-987E-D9DA61E94679}">
      <dgm:prSet/>
      <dgm:spPr/>
      <dgm:t>
        <a:bodyPr/>
        <a:lstStyle/>
        <a:p>
          <a:endParaRPr lang="de-DE"/>
        </a:p>
      </dgm:t>
    </dgm:pt>
    <dgm:pt modelId="{F249B9B2-B9EE-1145-BDB8-2DD924DBC888}" type="sibTrans" cxnId="{D0B2A572-37E6-9B4C-987E-D9DA61E94679}">
      <dgm:prSet/>
      <dgm:spPr/>
      <dgm:t>
        <a:bodyPr/>
        <a:lstStyle/>
        <a:p>
          <a:endParaRPr lang="de-DE"/>
        </a:p>
      </dgm:t>
    </dgm:pt>
    <dgm:pt modelId="{309EB9FE-F702-484B-B0B4-7B260DFB25A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...</a:t>
          </a:r>
          <a:endParaRPr lang="en-US"/>
        </a:p>
      </dgm:t>
    </dgm:pt>
    <dgm:pt modelId="{13109624-19C0-4191-B302-2B2C07F54DAC}" type="sibTrans" cxnId="{7FF29DEF-98AA-440B-ACEC-F2812B319B37}">
      <dgm:prSet/>
      <dgm:spPr/>
      <dgm:t>
        <a:bodyPr/>
        <a:lstStyle/>
        <a:p>
          <a:endParaRPr lang="en-US"/>
        </a:p>
      </dgm:t>
    </dgm:pt>
    <dgm:pt modelId="{79C7433B-6DC6-43D8-B922-F65CB164F876}" type="parTrans" cxnId="{7FF29DEF-98AA-440B-ACEC-F2812B319B37}">
      <dgm:prSet/>
      <dgm:spPr/>
      <dgm:t>
        <a:bodyPr/>
        <a:lstStyle/>
        <a:p>
          <a:endParaRPr lang="en-US"/>
        </a:p>
      </dgm:t>
    </dgm:pt>
    <dgm:pt modelId="{274F2319-E23B-EB43-84E5-F13A11E3DD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...</a:t>
          </a:r>
        </a:p>
      </dgm:t>
    </dgm:pt>
    <dgm:pt modelId="{4C5ED6AD-E196-5542-B577-A5E5C394F8F1}" type="parTrans" cxnId="{D5CAF01B-841C-3A40-B4E0-A8AF97B06009}">
      <dgm:prSet/>
      <dgm:spPr/>
      <dgm:t>
        <a:bodyPr/>
        <a:lstStyle/>
        <a:p>
          <a:endParaRPr lang="de-DE"/>
        </a:p>
      </dgm:t>
    </dgm:pt>
    <dgm:pt modelId="{5A59D37F-7124-FC45-8C77-2CB0922091AD}" type="sibTrans" cxnId="{D5CAF01B-841C-3A40-B4E0-A8AF97B06009}">
      <dgm:prSet/>
      <dgm:spPr/>
      <dgm:t>
        <a:bodyPr/>
        <a:lstStyle/>
        <a:p>
          <a:endParaRPr lang="de-DE"/>
        </a:p>
      </dgm:t>
    </dgm:pt>
    <dgm:pt modelId="{F71A95CE-0647-1848-8A95-50D48E655CAB}" type="pres">
      <dgm:prSet presAssocID="{08ED8FDE-5D24-4411-B1B1-393790B48B92}" presName="linear" presStyleCnt="0">
        <dgm:presLayoutVars>
          <dgm:dir/>
          <dgm:animLvl val="lvl"/>
          <dgm:resizeHandles val="exact"/>
        </dgm:presLayoutVars>
      </dgm:prSet>
      <dgm:spPr/>
    </dgm:pt>
    <dgm:pt modelId="{06FDF37D-274C-0341-A7AF-DC1D4EDC968B}" type="pres">
      <dgm:prSet presAssocID="{99F934CF-9A3C-4081-B3C4-D805404E19D7}" presName="parentLin" presStyleCnt="0"/>
      <dgm:spPr/>
    </dgm:pt>
    <dgm:pt modelId="{765071A3-BADD-934D-8180-20F6803F963A}" type="pres">
      <dgm:prSet presAssocID="{99F934CF-9A3C-4081-B3C4-D805404E19D7}" presName="parentLeftMargin" presStyleLbl="node1" presStyleIdx="0" presStyleCnt="5"/>
      <dgm:spPr/>
    </dgm:pt>
    <dgm:pt modelId="{2F5BD0EF-41E4-CB41-9667-D9E8D22889B4}" type="pres">
      <dgm:prSet presAssocID="{99F934CF-9A3C-4081-B3C4-D805404E19D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65009D6-7A1E-9947-944D-54AF0C1EE974}" type="pres">
      <dgm:prSet presAssocID="{99F934CF-9A3C-4081-B3C4-D805404E19D7}" presName="negativeSpace" presStyleCnt="0"/>
      <dgm:spPr/>
    </dgm:pt>
    <dgm:pt modelId="{90956C9A-8F81-A84E-B6BC-C31D6627A544}" type="pres">
      <dgm:prSet presAssocID="{99F934CF-9A3C-4081-B3C4-D805404E19D7}" presName="childText" presStyleLbl="conFgAcc1" presStyleIdx="0" presStyleCnt="5">
        <dgm:presLayoutVars>
          <dgm:bulletEnabled val="1"/>
        </dgm:presLayoutVars>
      </dgm:prSet>
      <dgm:spPr/>
    </dgm:pt>
    <dgm:pt modelId="{D84A4E3E-CD28-FE4C-8194-469D8A40C092}" type="pres">
      <dgm:prSet presAssocID="{B5C5D372-0D10-4940-B732-A9892E7089BE}" presName="spaceBetweenRectangles" presStyleCnt="0"/>
      <dgm:spPr/>
    </dgm:pt>
    <dgm:pt modelId="{21426C1D-CEA6-FE45-842A-74707FB93908}" type="pres">
      <dgm:prSet presAssocID="{EBABFB20-92C3-455C-BFB9-93EB81A5218F}" presName="parentLin" presStyleCnt="0"/>
      <dgm:spPr/>
    </dgm:pt>
    <dgm:pt modelId="{E93E0079-C89D-4C4B-A688-6CBF874D8943}" type="pres">
      <dgm:prSet presAssocID="{EBABFB20-92C3-455C-BFB9-93EB81A5218F}" presName="parentLeftMargin" presStyleLbl="node1" presStyleIdx="0" presStyleCnt="5"/>
      <dgm:spPr/>
    </dgm:pt>
    <dgm:pt modelId="{885177F4-F038-024E-9C98-5D1A12688CF1}" type="pres">
      <dgm:prSet presAssocID="{EBABFB20-92C3-455C-BFB9-93EB81A5218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7BD9342-7B40-444D-AB2D-5A2DDCCFA4A3}" type="pres">
      <dgm:prSet presAssocID="{EBABFB20-92C3-455C-BFB9-93EB81A5218F}" presName="negativeSpace" presStyleCnt="0"/>
      <dgm:spPr/>
    </dgm:pt>
    <dgm:pt modelId="{60F44C0F-CF4E-854A-B8B3-336658F6A601}" type="pres">
      <dgm:prSet presAssocID="{EBABFB20-92C3-455C-BFB9-93EB81A5218F}" presName="childText" presStyleLbl="conFgAcc1" presStyleIdx="1" presStyleCnt="5">
        <dgm:presLayoutVars>
          <dgm:bulletEnabled val="1"/>
        </dgm:presLayoutVars>
      </dgm:prSet>
      <dgm:spPr/>
    </dgm:pt>
    <dgm:pt modelId="{ADD21729-27F0-114D-BBB8-FEC5C233E8D1}" type="pres">
      <dgm:prSet presAssocID="{B7756428-5F25-4415-BAB0-FF9F911DDC1F}" presName="spaceBetweenRectangles" presStyleCnt="0"/>
      <dgm:spPr/>
    </dgm:pt>
    <dgm:pt modelId="{FC2D6437-9F7A-7E4B-B254-C22810E9994C}" type="pres">
      <dgm:prSet presAssocID="{F5243371-76F5-413E-87C7-0AA4DCEAECE1}" presName="parentLin" presStyleCnt="0"/>
      <dgm:spPr/>
    </dgm:pt>
    <dgm:pt modelId="{01E66301-5288-1E46-B1D2-DFFF6036720F}" type="pres">
      <dgm:prSet presAssocID="{F5243371-76F5-413E-87C7-0AA4DCEAECE1}" presName="parentLeftMargin" presStyleLbl="node1" presStyleIdx="1" presStyleCnt="5"/>
      <dgm:spPr/>
    </dgm:pt>
    <dgm:pt modelId="{92C7608B-14A9-744A-BE34-37B241A49D22}" type="pres">
      <dgm:prSet presAssocID="{F5243371-76F5-413E-87C7-0AA4DCEAECE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046AE7F-C6EB-9949-AE32-7EB0690E39C1}" type="pres">
      <dgm:prSet presAssocID="{F5243371-76F5-413E-87C7-0AA4DCEAECE1}" presName="negativeSpace" presStyleCnt="0"/>
      <dgm:spPr/>
    </dgm:pt>
    <dgm:pt modelId="{DF6EBE53-4229-B549-BFD8-E9459A4B3A9D}" type="pres">
      <dgm:prSet presAssocID="{F5243371-76F5-413E-87C7-0AA4DCEAECE1}" presName="childText" presStyleLbl="conFgAcc1" presStyleIdx="2" presStyleCnt="5">
        <dgm:presLayoutVars>
          <dgm:bulletEnabled val="1"/>
        </dgm:presLayoutVars>
      </dgm:prSet>
      <dgm:spPr/>
    </dgm:pt>
    <dgm:pt modelId="{C9083FA3-9DE7-7D47-8708-472DDC1BBEF2}" type="pres">
      <dgm:prSet presAssocID="{8CBDA26E-3590-4A94-930A-457F0476C6DC}" presName="spaceBetweenRectangles" presStyleCnt="0"/>
      <dgm:spPr/>
    </dgm:pt>
    <dgm:pt modelId="{A83DD764-1AF0-DE4D-9D99-33F75CD77565}" type="pres">
      <dgm:prSet presAssocID="{FAFEEA70-AF07-CF4B-BBD7-D7E28A0B9D68}" presName="parentLin" presStyleCnt="0"/>
      <dgm:spPr/>
    </dgm:pt>
    <dgm:pt modelId="{2835D59C-EAF9-8B46-A53B-21284CE95AE9}" type="pres">
      <dgm:prSet presAssocID="{FAFEEA70-AF07-CF4B-BBD7-D7E28A0B9D68}" presName="parentLeftMargin" presStyleLbl="node1" presStyleIdx="2" presStyleCnt="5"/>
      <dgm:spPr/>
    </dgm:pt>
    <dgm:pt modelId="{B5492723-ABB4-014F-8EE6-100F8956D892}" type="pres">
      <dgm:prSet presAssocID="{FAFEEA70-AF07-CF4B-BBD7-D7E28A0B9D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7569E7-6E1C-DE44-A04B-10D183BC680C}" type="pres">
      <dgm:prSet presAssocID="{FAFEEA70-AF07-CF4B-BBD7-D7E28A0B9D68}" presName="negativeSpace" presStyleCnt="0"/>
      <dgm:spPr/>
    </dgm:pt>
    <dgm:pt modelId="{E4CAAC24-C900-A243-AA1A-1BE4C8641A2A}" type="pres">
      <dgm:prSet presAssocID="{FAFEEA70-AF07-CF4B-BBD7-D7E28A0B9D68}" presName="childText" presStyleLbl="conFgAcc1" presStyleIdx="3" presStyleCnt="5">
        <dgm:presLayoutVars>
          <dgm:bulletEnabled val="1"/>
        </dgm:presLayoutVars>
      </dgm:prSet>
      <dgm:spPr/>
    </dgm:pt>
    <dgm:pt modelId="{69E1AE62-BDB0-DB4D-B1BC-CAFD7AB7ABF4}" type="pres">
      <dgm:prSet presAssocID="{1616DAEC-4F65-D24D-8F96-6FD527059B91}" presName="spaceBetweenRectangles" presStyleCnt="0"/>
      <dgm:spPr/>
    </dgm:pt>
    <dgm:pt modelId="{B6354C4D-6759-F942-8CCD-EBC50679D283}" type="pres">
      <dgm:prSet presAssocID="{274F2319-E23B-EB43-84E5-F13A11E3DDAB}" presName="parentLin" presStyleCnt="0"/>
      <dgm:spPr/>
    </dgm:pt>
    <dgm:pt modelId="{19ADBB85-19AE-024D-A77B-5581A67C2F92}" type="pres">
      <dgm:prSet presAssocID="{274F2319-E23B-EB43-84E5-F13A11E3DDAB}" presName="parentLeftMargin" presStyleLbl="node1" presStyleIdx="3" presStyleCnt="5"/>
      <dgm:spPr/>
    </dgm:pt>
    <dgm:pt modelId="{0EFAE3DA-CF50-2843-B11A-03C9ADEFB5C4}" type="pres">
      <dgm:prSet presAssocID="{274F2319-E23B-EB43-84E5-F13A11E3DDA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0650E20-C1A7-9B41-B8AA-52FDDD0BD225}" type="pres">
      <dgm:prSet presAssocID="{274F2319-E23B-EB43-84E5-F13A11E3DDAB}" presName="negativeSpace" presStyleCnt="0"/>
      <dgm:spPr/>
    </dgm:pt>
    <dgm:pt modelId="{B91CCE59-6B96-BA4D-99AF-8538EDBF35B9}" type="pres">
      <dgm:prSet presAssocID="{274F2319-E23B-EB43-84E5-F13A11E3DDA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05B5A03-DC88-D646-912A-B8B62AACB957}" type="presOf" srcId="{274F2319-E23B-EB43-84E5-F13A11E3DDAB}" destId="{0EFAE3DA-CF50-2843-B11A-03C9ADEFB5C4}" srcOrd="1" destOrd="0" presId="urn:microsoft.com/office/officeart/2005/8/layout/list1"/>
    <dgm:cxn modelId="{612ADA04-3A94-4BA1-8780-D5639EF24629}" srcId="{08ED8FDE-5D24-4411-B1B1-393790B48B92}" destId="{99F934CF-9A3C-4081-B3C4-D805404E19D7}" srcOrd="0" destOrd="0" parTransId="{0A78CC84-E689-45E0-BF02-D403C540BCEC}" sibTransId="{B5C5D372-0D10-4940-B732-A9892E7089BE}"/>
    <dgm:cxn modelId="{C84B5505-780D-A042-BBC1-59EA045583D4}" srcId="{99F934CF-9A3C-4081-B3C4-D805404E19D7}" destId="{684AD0C1-5EDD-2F4F-AB6B-3CBF2E9D7D58}" srcOrd="1" destOrd="0" parTransId="{EDCBCA3A-A2CA-A243-84C9-657A8BF4B400}" sibTransId="{282D43F6-477B-854B-A03C-A7EAB2B49744}"/>
    <dgm:cxn modelId="{AAF1490B-58B3-204C-9598-40FCF6C97AC0}" type="presOf" srcId="{DB35CEF5-C05A-4D3E-92C2-812DA38E4DFD}" destId="{60F44C0F-CF4E-854A-B8B3-336658F6A601}" srcOrd="0" destOrd="2" presId="urn:microsoft.com/office/officeart/2005/8/layout/list1"/>
    <dgm:cxn modelId="{D5CAF01B-841C-3A40-B4E0-A8AF97B06009}" srcId="{08ED8FDE-5D24-4411-B1B1-393790B48B92}" destId="{274F2319-E23B-EB43-84E5-F13A11E3DDAB}" srcOrd="4" destOrd="0" parTransId="{4C5ED6AD-E196-5542-B577-A5E5C394F8F1}" sibTransId="{5A59D37F-7124-FC45-8C77-2CB0922091AD}"/>
    <dgm:cxn modelId="{99E6AC1C-76A0-CC4D-B7BC-645725E0A403}" type="presOf" srcId="{FAFEEA70-AF07-CF4B-BBD7-D7E28A0B9D68}" destId="{2835D59C-EAF9-8B46-A53B-21284CE95AE9}" srcOrd="0" destOrd="0" presId="urn:microsoft.com/office/officeart/2005/8/layout/list1"/>
    <dgm:cxn modelId="{12B75428-1305-5449-B27A-BBC1DEBDE111}" type="presOf" srcId="{F5243371-76F5-413E-87C7-0AA4DCEAECE1}" destId="{01E66301-5288-1E46-B1D2-DFFF6036720F}" srcOrd="0" destOrd="0" presId="urn:microsoft.com/office/officeart/2005/8/layout/list1"/>
    <dgm:cxn modelId="{9BA83A2A-983D-44A6-A6D0-E9036EED8F1B}" srcId="{08ED8FDE-5D24-4411-B1B1-393790B48B92}" destId="{EBABFB20-92C3-455C-BFB9-93EB81A5218F}" srcOrd="1" destOrd="0" parTransId="{BACBE85D-8778-4830-A9A7-D1124E699287}" sibTransId="{B7756428-5F25-4415-BAB0-FF9F911DDC1F}"/>
    <dgm:cxn modelId="{71142A2E-AC2C-D444-B8C7-4C082192DBE9}" srcId="{FAFEEA70-AF07-CF4B-BBD7-D7E28A0B9D68}" destId="{A477A2BD-7730-C742-A140-E93F85B4D66C}" srcOrd="1" destOrd="0" parTransId="{B6100EAF-A258-BA48-AA58-88BF91D326A7}" sibTransId="{41554252-9CA9-0942-A7E6-32D0AD7182AD}"/>
    <dgm:cxn modelId="{27FA1930-8EF6-CB41-A99F-333B9C33ED22}" type="presOf" srcId="{14789A2B-F90C-43A0-8997-871CC45594F2}" destId="{DF6EBE53-4229-B549-BFD8-E9459A4B3A9D}" srcOrd="0" destOrd="0" presId="urn:microsoft.com/office/officeart/2005/8/layout/list1"/>
    <dgm:cxn modelId="{0AB28531-8D9E-0047-97D0-AF8301BD2101}" type="presOf" srcId="{274F2319-E23B-EB43-84E5-F13A11E3DDAB}" destId="{19ADBB85-19AE-024D-A77B-5581A67C2F92}" srcOrd="0" destOrd="0" presId="urn:microsoft.com/office/officeart/2005/8/layout/list1"/>
    <dgm:cxn modelId="{160E7133-397A-8C46-BFD6-0A4F563F3FE6}" srcId="{FAFEEA70-AF07-CF4B-BBD7-D7E28A0B9D68}" destId="{5DD1E27C-0380-8C4C-9512-3B65E4665F7B}" srcOrd="0" destOrd="0" parTransId="{C92562DA-D58F-9E4D-B55E-3C15E91877DD}" sibTransId="{FE3A6FD5-49F4-E043-B43F-5976E473C3B4}"/>
    <dgm:cxn modelId="{C28F9A38-C23B-7541-BA52-423D5FEFE6CC}" type="presOf" srcId="{FAFEEA70-AF07-CF4B-BBD7-D7E28A0B9D68}" destId="{B5492723-ABB4-014F-8EE6-100F8956D892}" srcOrd="1" destOrd="0" presId="urn:microsoft.com/office/officeart/2005/8/layout/list1"/>
    <dgm:cxn modelId="{0B18E13D-D89E-3D44-8BAF-608B3C60FC77}" srcId="{99F934CF-9A3C-4081-B3C4-D805404E19D7}" destId="{69DDB4B0-675D-E645-9D48-15356966363F}" srcOrd="0" destOrd="0" parTransId="{750C82FC-1693-0B48-8785-A36DD151DFC7}" sibTransId="{D4605F6D-D6DA-8A47-B46C-0C7056A6FFC3}"/>
    <dgm:cxn modelId="{DDED3F3F-19BD-2641-A7CF-5CD2C832A8C0}" type="presOf" srcId="{684AD0C1-5EDD-2F4F-AB6B-3CBF2E9D7D58}" destId="{90956C9A-8F81-A84E-B6BC-C31D6627A544}" srcOrd="0" destOrd="1" presId="urn:microsoft.com/office/officeart/2005/8/layout/list1"/>
    <dgm:cxn modelId="{22A92B4A-E1B4-E34D-86E3-F7C1CE9C40E3}" type="presOf" srcId="{5DD1E27C-0380-8C4C-9512-3B65E4665F7B}" destId="{E4CAAC24-C900-A243-AA1A-1BE4C8641A2A}" srcOrd="0" destOrd="0" presId="urn:microsoft.com/office/officeart/2005/8/layout/list1"/>
    <dgm:cxn modelId="{A49C795A-252B-7648-ADFB-7DF03ECB6493}" type="presOf" srcId="{99F934CF-9A3C-4081-B3C4-D805404E19D7}" destId="{765071A3-BADD-934D-8180-20F6803F963A}" srcOrd="0" destOrd="0" presId="urn:microsoft.com/office/officeart/2005/8/layout/list1"/>
    <dgm:cxn modelId="{0E2E1960-1D27-E146-9D27-A23DA745E592}" type="presOf" srcId="{EBABFB20-92C3-455C-BFB9-93EB81A5218F}" destId="{885177F4-F038-024E-9C98-5D1A12688CF1}" srcOrd="1" destOrd="0" presId="urn:microsoft.com/office/officeart/2005/8/layout/list1"/>
    <dgm:cxn modelId="{B130C164-B9B0-44AA-B894-E20C3A401764}" srcId="{F5243371-76F5-413E-87C7-0AA4DCEAECE1}" destId="{4B240EE7-AD57-47E5-A1E5-37B77306B849}" srcOrd="2" destOrd="0" parTransId="{DDE084BC-393E-4BDF-9A02-3C87DDEA7508}" sibTransId="{44D8CD16-97B2-4CE6-8D42-69153336AC37}"/>
    <dgm:cxn modelId="{F62ABE68-E357-EC4B-8B6E-1132AA5184FA}" type="presOf" srcId="{9507290C-2FB5-4091-B19B-79DB79FDEF18}" destId="{DF6EBE53-4229-B549-BFD8-E9459A4B3A9D}" srcOrd="0" destOrd="1" presId="urn:microsoft.com/office/officeart/2005/8/layout/list1"/>
    <dgm:cxn modelId="{21F8046A-D995-D74E-B88A-C59EA43735D3}" type="presOf" srcId="{4446468E-BFAE-479F-8E80-031A263099FF}" destId="{60F44C0F-CF4E-854A-B8B3-336658F6A601}" srcOrd="0" destOrd="1" presId="urn:microsoft.com/office/officeart/2005/8/layout/list1"/>
    <dgm:cxn modelId="{D0B2A572-37E6-9B4C-987E-D9DA61E94679}" srcId="{99F934CF-9A3C-4081-B3C4-D805404E19D7}" destId="{34BBB92F-A21D-4348-A55F-048E3157560D}" srcOrd="2" destOrd="0" parTransId="{312786E0-D6D3-884B-9273-FFB27A36C7B3}" sibTransId="{F249B9B2-B9EE-1145-BDB8-2DD924DBC888}"/>
    <dgm:cxn modelId="{EC7E3377-F900-724B-A33E-22B6B4B1A428}" type="presOf" srcId="{309EB9FE-F702-484B-B0B4-7B260DFB25A4}" destId="{60F44C0F-CF4E-854A-B8B3-336658F6A601}" srcOrd="0" destOrd="3" presId="urn:microsoft.com/office/officeart/2005/8/layout/list1"/>
    <dgm:cxn modelId="{67150082-217F-4D5B-8430-902DC7922BDF}" srcId="{EBABFB20-92C3-455C-BFB9-93EB81A5218F}" destId="{8487C38C-90E5-4FDE-B059-9AD683E3E73E}" srcOrd="0" destOrd="0" parTransId="{41FB5D1E-7982-4F3A-8EFA-C755ACBFA769}" sibTransId="{8913CC32-ECC0-4C8E-80B3-E4250001C187}"/>
    <dgm:cxn modelId="{7D6BFE86-4B56-9045-9D68-1BAA9043D0DE}" type="presOf" srcId="{08ED8FDE-5D24-4411-B1B1-393790B48B92}" destId="{F71A95CE-0647-1848-8A95-50D48E655CAB}" srcOrd="0" destOrd="0" presId="urn:microsoft.com/office/officeart/2005/8/layout/list1"/>
    <dgm:cxn modelId="{2619B588-A29B-0A49-9305-C1A602854E58}" srcId="{08ED8FDE-5D24-4411-B1B1-393790B48B92}" destId="{FAFEEA70-AF07-CF4B-BBD7-D7E28A0B9D68}" srcOrd="3" destOrd="0" parTransId="{8F4CCBEA-5D62-704D-9647-CF5CC2C2CCEF}" sibTransId="{1616DAEC-4F65-D24D-8F96-6FD527059B91}"/>
    <dgm:cxn modelId="{3071A697-7185-3049-BF18-D736500C9D87}" type="presOf" srcId="{8487C38C-90E5-4FDE-B059-9AD683E3E73E}" destId="{60F44C0F-CF4E-854A-B8B3-336658F6A601}" srcOrd="0" destOrd="0" presId="urn:microsoft.com/office/officeart/2005/8/layout/list1"/>
    <dgm:cxn modelId="{FFE21AA2-4BCA-BE4C-8F25-868647D67A9F}" type="presOf" srcId="{A477A2BD-7730-C742-A140-E93F85B4D66C}" destId="{E4CAAC24-C900-A243-AA1A-1BE4C8641A2A}" srcOrd="0" destOrd="1" presId="urn:microsoft.com/office/officeart/2005/8/layout/list1"/>
    <dgm:cxn modelId="{821B2EAD-B898-467E-A290-873EE4B92CC2}" srcId="{EBABFB20-92C3-455C-BFB9-93EB81A5218F}" destId="{4446468E-BFAE-479F-8E80-031A263099FF}" srcOrd="1" destOrd="0" parTransId="{194CA9CD-6E89-41FB-9DB6-AE6B3B502B72}" sibTransId="{049674CA-F23F-4EB0-84C7-B47589B83BDB}"/>
    <dgm:cxn modelId="{7BD679AE-F6D6-45B9-800E-221F3A9DC42E}" srcId="{EBABFB20-92C3-455C-BFB9-93EB81A5218F}" destId="{DB35CEF5-C05A-4D3E-92C2-812DA38E4DFD}" srcOrd="2" destOrd="0" parTransId="{3D83488D-FCF0-4A7B-8190-D704381BEF78}" sibTransId="{653A1BAB-564C-4741-B6B2-F2F7F3AEE012}"/>
    <dgm:cxn modelId="{7CAC18B2-2D0F-7E4C-8038-140EBC1CE45F}" type="presOf" srcId="{F5243371-76F5-413E-87C7-0AA4DCEAECE1}" destId="{92C7608B-14A9-744A-BE34-37B241A49D22}" srcOrd="1" destOrd="0" presId="urn:microsoft.com/office/officeart/2005/8/layout/list1"/>
    <dgm:cxn modelId="{690695B5-DC05-364F-B05F-F0059F1B400E}" type="presOf" srcId="{4B240EE7-AD57-47E5-A1E5-37B77306B849}" destId="{DF6EBE53-4229-B549-BFD8-E9459A4B3A9D}" srcOrd="0" destOrd="2" presId="urn:microsoft.com/office/officeart/2005/8/layout/list1"/>
    <dgm:cxn modelId="{AE9B90DF-AC27-AE43-A9E9-F98691C84AAA}" type="presOf" srcId="{99F934CF-9A3C-4081-B3C4-D805404E19D7}" destId="{2F5BD0EF-41E4-CB41-9667-D9E8D22889B4}" srcOrd="1" destOrd="0" presId="urn:microsoft.com/office/officeart/2005/8/layout/list1"/>
    <dgm:cxn modelId="{A195ECE0-4DAC-4347-AFB0-73E8D11038C8}" type="presOf" srcId="{34BBB92F-A21D-4348-A55F-048E3157560D}" destId="{90956C9A-8F81-A84E-B6BC-C31D6627A544}" srcOrd="0" destOrd="2" presId="urn:microsoft.com/office/officeart/2005/8/layout/list1"/>
    <dgm:cxn modelId="{A1B9D1EA-B76D-440D-AA2D-5258328A5355}" srcId="{F5243371-76F5-413E-87C7-0AA4DCEAECE1}" destId="{14789A2B-F90C-43A0-8997-871CC45594F2}" srcOrd="0" destOrd="0" parTransId="{C53079D6-06C2-4B53-89A4-42AE41A4A869}" sibTransId="{AFE15E01-ADF5-4425-87E8-A04113C2F05F}"/>
    <dgm:cxn modelId="{F63C25EC-5BD3-4E51-A165-756DE68AA9A2}" srcId="{F5243371-76F5-413E-87C7-0AA4DCEAECE1}" destId="{9507290C-2FB5-4091-B19B-79DB79FDEF18}" srcOrd="1" destOrd="0" parTransId="{FDA5ADFB-D6CD-4D77-9CE8-AD8BBDFD4419}" sibTransId="{AED74B57-E050-459A-8D7F-FAE3B404E74F}"/>
    <dgm:cxn modelId="{7FF29DEF-98AA-440B-ACEC-F2812B319B37}" srcId="{EBABFB20-92C3-455C-BFB9-93EB81A5218F}" destId="{309EB9FE-F702-484B-B0B4-7B260DFB25A4}" srcOrd="3" destOrd="0" parTransId="{79C7433B-6DC6-43D8-B922-F65CB164F876}" sibTransId="{13109624-19C0-4191-B302-2B2C07F54DAC}"/>
    <dgm:cxn modelId="{B9BDC2F0-D776-C648-A9AB-6729171A3DFE}" type="presOf" srcId="{69DDB4B0-675D-E645-9D48-15356966363F}" destId="{90956C9A-8F81-A84E-B6BC-C31D6627A544}" srcOrd="0" destOrd="0" presId="urn:microsoft.com/office/officeart/2005/8/layout/list1"/>
    <dgm:cxn modelId="{B3E1A6FB-0871-4328-8730-36F4070A4802}" srcId="{08ED8FDE-5D24-4411-B1B1-393790B48B92}" destId="{F5243371-76F5-413E-87C7-0AA4DCEAECE1}" srcOrd="2" destOrd="0" parTransId="{43001702-AACC-4EFE-8F7C-33019CB91D05}" sibTransId="{8CBDA26E-3590-4A94-930A-457F0476C6DC}"/>
    <dgm:cxn modelId="{DFF173FD-B722-D947-8283-C9DA70FDE690}" type="presOf" srcId="{EBABFB20-92C3-455C-BFB9-93EB81A5218F}" destId="{E93E0079-C89D-4C4B-A688-6CBF874D8943}" srcOrd="0" destOrd="0" presId="urn:microsoft.com/office/officeart/2005/8/layout/list1"/>
    <dgm:cxn modelId="{31A64C7A-18C9-4A48-8679-CE7261132545}" type="presParOf" srcId="{F71A95CE-0647-1848-8A95-50D48E655CAB}" destId="{06FDF37D-274C-0341-A7AF-DC1D4EDC968B}" srcOrd="0" destOrd="0" presId="urn:microsoft.com/office/officeart/2005/8/layout/list1"/>
    <dgm:cxn modelId="{3EA577D4-CB35-3245-A642-C64941CB45F5}" type="presParOf" srcId="{06FDF37D-274C-0341-A7AF-DC1D4EDC968B}" destId="{765071A3-BADD-934D-8180-20F6803F963A}" srcOrd="0" destOrd="0" presId="urn:microsoft.com/office/officeart/2005/8/layout/list1"/>
    <dgm:cxn modelId="{56B64942-022F-7D40-AA11-E3437CB8FCEB}" type="presParOf" srcId="{06FDF37D-274C-0341-A7AF-DC1D4EDC968B}" destId="{2F5BD0EF-41E4-CB41-9667-D9E8D22889B4}" srcOrd="1" destOrd="0" presId="urn:microsoft.com/office/officeart/2005/8/layout/list1"/>
    <dgm:cxn modelId="{7A5AFB97-5947-2D40-A334-E84E6B7951C2}" type="presParOf" srcId="{F71A95CE-0647-1848-8A95-50D48E655CAB}" destId="{965009D6-7A1E-9947-944D-54AF0C1EE974}" srcOrd="1" destOrd="0" presId="urn:microsoft.com/office/officeart/2005/8/layout/list1"/>
    <dgm:cxn modelId="{4BD8E49A-7842-7943-8B61-2CF407B7D43D}" type="presParOf" srcId="{F71A95CE-0647-1848-8A95-50D48E655CAB}" destId="{90956C9A-8F81-A84E-B6BC-C31D6627A544}" srcOrd="2" destOrd="0" presId="urn:microsoft.com/office/officeart/2005/8/layout/list1"/>
    <dgm:cxn modelId="{DBBA180D-76F5-0040-85CD-3613F05E70F7}" type="presParOf" srcId="{F71A95CE-0647-1848-8A95-50D48E655CAB}" destId="{D84A4E3E-CD28-FE4C-8194-469D8A40C092}" srcOrd="3" destOrd="0" presId="urn:microsoft.com/office/officeart/2005/8/layout/list1"/>
    <dgm:cxn modelId="{E163770A-4CC9-2A4D-BA81-D1CB49C47BAD}" type="presParOf" srcId="{F71A95CE-0647-1848-8A95-50D48E655CAB}" destId="{21426C1D-CEA6-FE45-842A-74707FB93908}" srcOrd="4" destOrd="0" presId="urn:microsoft.com/office/officeart/2005/8/layout/list1"/>
    <dgm:cxn modelId="{0026D594-013E-0144-82EB-E21E18D94E9D}" type="presParOf" srcId="{21426C1D-CEA6-FE45-842A-74707FB93908}" destId="{E93E0079-C89D-4C4B-A688-6CBF874D8943}" srcOrd="0" destOrd="0" presId="urn:microsoft.com/office/officeart/2005/8/layout/list1"/>
    <dgm:cxn modelId="{EA96F5F6-389C-4344-A10F-4784ABC0158C}" type="presParOf" srcId="{21426C1D-CEA6-FE45-842A-74707FB93908}" destId="{885177F4-F038-024E-9C98-5D1A12688CF1}" srcOrd="1" destOrd="0" presId="urn:microsoft.com/office/officeart/2005/8/layout/list1"/>
    <dgm:cxn modelId="{D9756DCE-0600-6348-B94F-0484D9DF8BC0}" type="presParOf" srcId="{F71A95CE-0647-1848-8A95-50D48E655CAB}" destId="{47BD9342-7B40-444D-AB2D-5A2DDCCFA4A3}" srcOrd="5" destOrd="0" presId="urn:microsoft.com/office/officeart/2005/8/layout/list1"/>
    <dgm:cxn modelId="{CD4CB0D1-742C-E34A-879E-45D6CEF94FCB}" type="presParOf" srcId="{F71A95CE-0647-1848-8A95-50D48E655CAB}" destId="{60F44C0F-CF4E-854A-B8B3-336658F6A601}" srcOrd="6" destOrd="0" presId="urn:microsoft.com/office/officeart/2005/8/layout/list1"/>
    <dgm:cxn modelId="{3D175786-12DB-A54A-B5EC-07A14C55A607}" type="presParOf" srcId="{F71A95CE-0647-1848-8A95-50D48E655CAB}" destId="{ADD21729-27F0-114D-BBB8-FEC5C233E8D1}" srcOrd="7" destOrd="0" presId="urn:microsoft.com/office/officeart/2005/8/layout/list1"/>
    <dgm:cxn modelId="{068AADF7-9467-9645-AAD7-BE1F288BF2DC}" type="presParOf" srcId="{F71A95CE-0647-1848-8A95-50D48E655CAB}" destId="{FC2D6437-9F7A-7E4B-B254-C22810E9994C}" srcOrd="8" destOrd="0" presId="urn:microsoft.com/office/officeart/2005/8/layout/list1"/>
    <dgm:cxn modelId="{F16EBD02-0EF0-AF48-8BDF-856CB0985261}" type="presParOf" srcId="{FC2D6437-9F7A-7E4B-B254-C22810E9994C}" destId="{01E66301-5288-1E46-B1D2-DFFF6036720F}" srcOrd="0" destOrd="0" presId="urn:microsoft.com/office/officeart/2005/8/layout/list1"/>
    <dgm:cxn modelId="{F1CDCDA6-074B-7F4D-8741-0896893C59C3}" type="presParOf" srcId="{FC2D6437-9F7A-7E4B-B254-C22810E9994C}" destId="{92C7608B-14A9-744A-BE34-37B241A49D22}" srcOrd="1" destOrd="0" presId="urn:microsoft.com/office/officeart/2005/8/layout/list1"/>
    <dgm:cxn modelId="{3632FB2C-A142-4F44-A255-50EFCC6B03C8}" type="presParOf" srcId="{F71A95CE-0647-1848-8A95-50D48E655CAB}" destId="{B046AE7F-C6EB-9949-AE32-7EB0690E39C1}" srcOrd="9" destOrd="0" presId="urn:microsoft.com/office/officeart/2005/8/layout/list1"/>
    <dgm:cxn modelId="{B85B554F-F94E-3249-92D3-21E2070D3701}" type="presParOf" srcId="{F71A95CE-0647-1848-8A95-50D48E655CAB}" destId="{DF6EBE53-4229-B549-BFD8-E9459A4B3A9D}" srcOrd="10" destOrd="0" presId="urn:microsoft.com/office/officeart/2005/8/layout/list1"/>
    <dgm:cxn modelId="{18C3A6FC-4B08-BF47-B68E-2A4B608D97D1}" type="presParOf" srcId="{F71A95CE-0647-1848-8A95-50D48E655CAB}" destId="{C9083FA3-9DE7-7D47-8708-472DDC1BBEF2}" srcOrd="11" destOrd="0" presId="urn:microsoft.com/office/officeart/2005/8/layout/list1"/>
    <dgm:cxn modelId="{36D67CA7-BDD4-9845-A48B-5EB8C8C15C22}" type="presParOf" srcId="{F71A95CE-0647-1848-8A95-50D48E655CAB}" destId="{A83DD764-1AF0-DE4D-9D99-33F75CD77565}" srcOrd="12" destOrd="0" presId="urn:microsoft.com/office/officeart/2005/8/layout/list1"/>
    <dgm:cxn modelId="{795F7440-4946-B44A-BB12-B2049C1F41AA}" type="presParOf" srcId="{A83DD764-1AF0-DE4D-9D99-33F75CD77565}" destId="{2835D59C-EAF9-8B46-A53B-21284CE95AE9}" srcOrd="0" destOrd="0" presId="urn:microsoft.com/office/officeart/2005/8/layout/list1"/>
    <dgm:cxn modelId="{B972A0F8-50F0-9648-8B76-8141C3ED6913}" type="presParOf" srcId="{A83DD764-1AF0-DE4D-9D99-33F75CD77565}" destId="{B5492723-ABB4-014F-8EE6-100F8956D892}" srcOrd="1" destOrd="0" presId="urn:microsoft.com/office/officeart/2005/8/layout/list1"/>
    <dgm:cxn modelId="{ECFDCE8C-9855-7C43-B887-D6B79F734221}" type="presParOf" srcId="{F71A95CE-0647-1848-8A95-50D48E655CAB}" destId="{8B7569E7-6E1C-DE44-A04B-10D183BC680C}" srcOrd="13" destOrd="0" presId="urn:microsoft.com/office/officeart/2005/8/layout/list1"/>
    <dgm:cxn modelId="{33F890E8-51D9-3541-A6B2-C4A87CABCBF5}" type="presParOf" srcId="{F71A95CE-0647-1848-8A95-50D48E655CAB}" destId="{E4CAAC24-C900-A243-AA1A-1BE4C8641A2A}" srcOrd="14" destOrd="0" presId="urn:microsoft.com/office/officeart/2005/8/layout/list1"/>
    <dgm:cxn modelId="{6AB34917-B331-DE44-A5F3-DEF3DC2602AB}" type="presParOf" srcId="{F71A95CE-0647-1848-8A95-50D48E655CAB}" destId="{69E1AE62-BDB0-DB4D-B1BC-CAFD7AB7ABF4}" srcOrd="15" destOrd="0" presId="urn:microsoft.com/office/officeart/2005/8/layout/list1"/>
    <dgm:cxn modelId="{B289E8A7-A983-CD47-8CAA-8FC478E62570}" type="presParOf" srcId="{F71A95CE-0647-1848-8A95-50D48E655CAB}" destId="{B6354C4D-6759-F942-8CCD-EBC50679D283}" srcOrd="16" destOrd="0" presId="urn:microsoft.com/office/officeart/2005/8/layout/list1"/>
    <dgm:cxn modelId="{5B933792-F271-A94C-8D53-E20AB8148793}" type="presParOf" srcId="{B6354C4D-6759-F942-8CCD-EBC50679D283}" destId="{19ADBB85-19AE-024D-A77B-5581A67C2F92}" srcOrd="0" destOrd="0" presId="urn:microsoft.com/office/officeart/2005/8/layout/list1"/>
    <dgm:cxn modelId="{1C8C9D2E-6932-A94B-A02F-39C0D541BDDF}" type="presParOf" srcId="{B6354C4D-6759-F942-8CCD-EBC50679D283}" destId="{0EFAE3DA-CF50-2843-B11A-03C9ADEFB5C4}" srcOrd="1" destOrd="0" presId="urn:microsoft.com/office/officeart/2005/8/layout/list1"/>
    <dgm:cxn modelId="{89D9B909-6434-2D4D-966C-89DC37B312AD}" type="presParOf" srcId="{F71A95CE-0647-1848-8A95-50D48E655CAB}" destId="{A0650E20-C1A7-9B41-B8AA-52FDDD0BD225}" srcOrd="17" destOrd="0" presId="urn:microsoft.com/office/officeart/2005/8/layout/list1"/>
    <dgm:cxn modelId="{FE30C735-0DEA-2947-AA2D-2F0029EA2443}" type="presParOf" srcId="{F71A95CE-0647-1848-8A95-50D48E655CAB}" destId="{B91CCE59-6B96-BA4D-99AF-8538EDBF35B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87A1B22-9217-4441-9812-7C3B77CC8A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B9B47C5-E1AD-40AA-BEDD-8E6442DF684C}">
      <dgm:prSet/>
      <dgm:spPr/>
      <dgm:t>
        <a:bodyPr/>
        <a:lstStyle/>
        <a:p>
          <a:r>
            <a:rPr lang="de-CH"/>
            <a:t>“ </a:t>
          </a:r>
          <a:r>
            <a:rPr lang="de-CH" err="1"/>
            <a:t>one-stop</a:t>
          </a:r>
          <a:r>
            <a:rPr lang="de-CH"/>
            <a:t> </a:t>
          </a:r>
          <a:r>
            <a:rPr lang="de-CH" err="1"/>
            <a:t>shop</a:t>
          </a:r>
          <a:r>
            <a:rPr lang="de-CH"/>
            <a:t>“ </a:t>
          </a:r>
          <a:r>
            <a:rPr lang="de-CH" err="1"/>
            <a:t>for</a:t>
          </a:r>
          <a:r>
            <a:rPr lang="de-CH"/>
            <a:t> all </a:t>
          </a:r>
          <a:r>
            <a:rPr lang="de-CH" err="1"/>
            <a:t>the</a:t>
          </a:r>
          <a:r>
            <a:rPr lang="de-CH"/>
            <a:t> </a:t>
          </a:r>
          <a:r>
            <a:rPr lang="de-CH" err="1"/>
            <a:t>dependencies</a:t>
          </a:r>
          <a:r>
            <a:rPr lang="de-CH"/>
            <a:t> </a:t>
          </a:r>
          <a:endParaRPr lang="en-US"/>
        </a:p>
      </dgm:t>
    </dgm:pt>
    <dgm:pt modelId="{3EF3B849-B2E9-4D75-8CAE-CD3AB4B1E7B8}" type="parTrans" cxnId="{BFFCF611-0A36-4EDA-A12E-A4350953BD33}">
      <dgm:prSet/>
      <dgm:spPr/>
      <dgm:t>
        <a:bodyPr/>
        <a:lstStyle/>
        <a:p>
          <a:endParaRPr lang="en-US"/>
        </a:p>
      </dgm:t>
    </dgm:pt>
    <dgm:pt modelId="{0A31B997-0B52-4E6D-BB2C-98C609C94C34}" type="sibTrans" cxnId="{BFFCF611-0A36-4EDA-A12E-A4350953BD33}">
      <dgm:prSet/>
      <dgm:spPr/>
      <dgm:t>
        <a:bodyPr/>
        <a:lstStyle/>
        <a:p>
          <a:endParaRPr lang="en-US"/>
        </a:p>
      </dgm:t>
    </dgm:pt>
    <dgm:pt modelId="{D577D78D-A2BB-4278-9451-097BF7BDA1DF}">
      <dgm:prSet/>
      <dgm:spPr/>
      <dgm:t>
        <a:bodyPr/>
        <a:lstStyle/>
        <a:p>
          <a:r>
            <a:rPr lang="de-CH"/>
            <a:t>Need not have to hunt for the dependencies</a:t>
          </a:r>
          <a:endParaRPr lang="en-US"/>
        </a:p>
      </dgm:t>
    </dgm:pt>
    <dgm:pt modelId="{9070EAA2-C4F6-459F-9514-B1398C7FDDE2}" type="parTrans" cxnId="{DA692B14-7D7A-473C-AAE2-A0797473B15B}">
      <dgm:prSet/>
      <dgm:spPr/>
      <dgm:t>
        <a:bodyPr/>
        <a:lstStyle/>
        <a:p>
          <a:endParaRPr lang="en-US"/>
        </a:p>
      </dgm:t>
    </dgm:pt>
    <dgm:pt modelId="{EE2851B8-F73E-459E-9C78-475F724BF425}" type="sibTrans" cxnId="{DA692B14-7D7A-473C-AAE2-A0797473B15B}">
      <dgm:prSet/>
      <dgm:spPr/>
      <dgm:t>
        <a:bodyPr/>
        <a:lstStyle/>
        <a:p>
          <a:endParaRPr lang="en-US"/>
        </a:p>
      </dgm:t>
    </dgm:pt>
    <dgm:pt modelId="{E3DF74EE-5972-4269-9ECF-41CDA377E32D}">
      <dgm:prSet/>
      <dgm:spPr/>
      <dgm:t>
        <a:bodyPr/>
        <a:lstStyle/>
        <a:p>
          <a:r>
            <a:rPr lang="de-CH"/>
            <a:t>just add the starter dependency and start writing business code</a:t>
          </a:r>
          <a:endParaRPr lang="en-US"/>
        </a:p>
      </dgm:t>
    </dgm:pt>
    <dgm:pt modelId="{78C7CBD7-A60E-47C5-8441-F2817F034FD5}" type="parTrans" cxnId="{55A8C0C8-8868-4CD5-B093-471EACD36DDE}">
      <dgm:prSet/>
      <dgm:spPr/>
      <dgm:t>
        <a:bodyPr/>
        <a:lstStyle/>
        <a:p>
          <a:endParaRPr lang="en-US"/>
        </a:p>
      </dgm:t>
    </dgm:pt>
    <dgm:pt modelId="{D704770D-D07B-414E-B8AF-B97F39004275}" type="sibTrans" cxnId="{55A8C0C8-8868-4CD5-B093-471EACD36DDE}">
      <dgm:prSet/>
      <dgm:spPr/>
      <dgm:t>
        <a:bodyPr/>
        <a:lstStyle/>
        <a:p>
          <a:endParaRPr lang="en-US"/>
        </a:p>
      </dgm:t>
    </dgm:pt>
    <dgm:pt modelId="{348AE0AC-D823-4BF7-9773-552D7E2DEE22}" type="pres">
      <dgm:prSet presAssocID="{487A1B22-9217-4441-9812-7C3B77CC8A99}" presName="root" presStyleCnt="0">
        <dgm:presLayoutVars>
          <dgm:dir/>
          <dgm:resizeHandles val="exact"/>
        </dgm:presLayoutVars>
      </dgm:prSet>
      <dgm:spPr/>
    </dgm:pt>
    <dgm:pt modelId="{3BFCEF3F-8D6D-4DBF-A036-B93AB9D50079}" type="pres">
      <dgm:prSet presAssocID="{AB9B47C5-E1AD-40AA-BEDD-8E6442DF684C}" presName="compNode" presStyleCnt="0"/>
      <dgm:spPr/>
    </dgm:pt>
    <dgm:pt modelId="{5284D348-DF45-4167-B55A-9C95F9E31D19}" type="pres">
      <dgm:prSet presAssocID="{AB9B47C5-E1AD-40AA-BEDD-8E6442DF684C}" presName="bgRect" presStyleLbl="bgShp" presStyleIdx="0" presStyleCnt="3"/>
      <dgm:spPr/>
    </dgm:pt>
    <dgm:pt modelId="{1F844173-CD96-4BF9-8E44-864FAB4C4BD5}" type="pres">
      <dgm:prSet presAssocID="{AB9B47C5-E1AD-40AA-BEDD-8E6442DF68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BE07F91-3ABE-416D-8B7E-8BA5A7C9AE80}" type="pres">
      <dgm:prSet presAssocID="{AB9B47C5-E1AD-40AA-BEDD-8E6442DF684C}" presName="spaceRect" presStyleCnt="0"/>
      <dgm:spPr/>
    </dgm:pt>
    <dgm:pt modelId="{3C83D6B3-BE12-47A4-A242-585337032E00}" type="pres">
      <dgm:prSet presAssocID="{AB9B47C5-E1AD-40AA-BEDD-8E6442DF684C}" presName="parTx" presStyleLbl="revTx" presStyleIdx="0" presStyleCnt="3">
        <dgm:presLayoutVars>
          <dgm:chMax val="0"/>
          <dgm:chPref val="0"/>
        </dgm:presLayoutVars>
      </dgm:prSet>
      <dgm:spPr/>
    </dgm:pt>
    <dgm:pt modelId="{9E65FCF0-1AF8-452E-A79D-3787B74C286C}" type="pres">
      <dgm:prSet presAssocID="{0A31B997-0B52-4E6D-BB2C-98C609C94C34}" presName="sibTrans" presStyleCnt="0"/>
      <dgm:spPr/>
    </dgm:pt>
    <dgm:pt modelId="{6C1FACCD-A6A1-4589-A995-2031E12225CC}" type="pres">
      <dgm:prSet presAssocID="{D577D78D-A2BB-4278-9451-097BF7BDA1DF}" presName="compNode" presStyleCnt="0"/>
      <dgm:spPr/>
    </dgm:pt>
    <dgm:pt modelId="{F9C14CB1-DDBA-4DF2-B5A1-CB8AB6D5F57E}" type="pres">
      <dgm:prSet presAssocID="{D577D78D-A2BB-4278-9451-097BF7BDA1DF}" presName="bgRect" presStyleLbl="bgShp" presStyleIdx="1" presStyleCnt="3"/>
      <dgm:spPr/>
    </dgm:pt>
    <dgm:pt modelId="{FBE7F77D-C773-4861-8727-320BE0C351A0}" type="pres">
      <dgm:prSet presAssocID="{D577D78D-A2BB-4278-9451-097BF7BDA1DF}" presName="iconRect" presStyleLbl="node1" presStyleIdx="1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2644D218-5A9B-4410-B814-3F576D119026}" type="pres">
      <dgm:prSet presAssocID="{D577D78D-A2BB-4278-9451-097BF7BDA1DF}" presName="spaceRect" presStyleCnt="0"/>
      <dgm:spPr/>
    </dgm:pt>
    <dgm:pt modelId="{706A7FB8-0DE4-494E-A9EE-BE9565104563}" type="pres">
      <dgm:prSet presAssocID="{D577D78D-A2BB-4278-9451-097BF7BDA1DF}" presName="parTx" presStyleLbl="revTx" presStyleIdx="1" presStyleCnt="3">
        <dgm:presLayoutVars>
          <dgm:chMax val="0"/>
          <dgm:chPref val="0"/>
        </dgm:presLayoutVars>
      </dgm:prSet>
      <dgm:spPr/>
    </dgm:pt>
    <dgm:pt modelId="{81187204-BCC3-4027-AA0A-2F15E30CC393}" type="pres">
      <dgm:prSet presAssocID="{EE2851B8-F73E-459E-9C78-475F724BF425}" presName="sibTrans" presStyleCnt="0"/>
      <dgm:spPr/>
    </dgm:pt>
    <dgm:pt modelId="{B87731D8-49F3-4767-AA45-86BD6356C689}" type="pres">
      <dgm:prSet presAssocID="{E3DF74EE-5972-4269-9ECF-41CDA377E32D}" presName="compNode" presStyleCnt="0"/>
      <dgm:spPr/>
    </dgm:pt>
    <dgm:pt modelId="{1F41EE5D-FEF5-4FCE-908B-A949D80642B0}" type="pres">
      <dgm:prSet presAssocID="{E3DF74EE-5972-4269-9ECF-41CDA377E32D}" presName="bgRect" presStyleLbl="bgShp" presStyleIdx="2" presStyleCnt="3"/>
      <dgm:spPr/>
    </dgm:pt>
    <dgm:pt modelId="{4429971B-DA4D-4133-B5D6-4D304E6788DC}" type="pres">
      <dgm:prSet presAssocID="{E3DF74EE-5972-4269-9ECF-41CDA377E32D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0CA59A4D-EB43-4C61-908E-9BD2EC6FCEB6}" type="pres">
      <dgm:prSet presAssocID="{E3DF74EE-5972-4269-9ECF-41CDA377E32D}" presName="spaceRect" presStyleCnt="0"/>
      <dgm:spPr/>
    </dgm:pt>
    <dgm:pt modelId="{103B599C-0403-449F-A71B-A91BE8E89881}" type="pres">
      <dgm:prSet presAssocID="{E3DF74EE-5972-4269-9ECF-41CDA377E32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FFCF611-0A36-4EDA-A12E-A4350953BD33}" srcId="{487A1B22-9217-4441-9812-7C3B77CC8A99}" destId="{AB9B47C5-E1AD-40AA-BEDD-8E6442DF684C}" srcOrd="0" destOrd="0" parTransId="{3EF3B849-B2E9-4D75-8CAE-CD3AB4B1E7B8}" sibTransId="{0A31B997-0B52-4E6D-BB2C-98C609C94C34}"/>
    <dgm:cxn modelId="{DA692B14-7D7A-473C-AAE2-A0797473B15B}" srcId="{487A1B22-9217-4441-9812-7C3B77CC8A99}" destId="{D577D78D-A2BB-4278-9451-097BF7BDA1DF}" srcOrd="1" destOrd="0" parTransId="{9070EAA2-C4F6-459F-9514-B1398C7FDDE2}" sibTransId="{EE2851B8-F73E-459E-9C78-475F724BF425}"/>
    <dgm:cxn modelId="{31A80B17-6A95-431D-A17A-39DB2C77413A}" type="presOf" srcId="{D577D78D-A2BB-4278-9451-097BF7BDA1DF}" destId="{706A7FB8-0DE4-494E-A9EE-BE9565104563}" srcOrd="0" destOrd="0" presId="urn:microsoft.com/office/officeart/2018/2/layout/IconVerticalSolidList"/>
    <dgm:cxn modelId="{F3D66F1C-3F91-4E99-AFE8-62667DDF7151}" type="presOf" srcId="{487A1B22-9217-4441-9812-7C3B77CC8A99}" destId="{348AE0AC-D823-4BF7-9773-552D7E2DEE22}" srcOrd="0" destOrd="0" presId="urn:microsoft.com/office/officeart/2018/2/layout/IconVerticalSolidList"/>
    <dgm:cxn modelId="{38594581-C4F0-428D-81D0-04A028EB90C4}" type="presOf" srcId="{AB9B47C5-E1AD-40AA-BEDD-8E6442DF684C}" destId="{3C83D6B3-BE12-47A4-A242-585337032E00}" srcOrd="0" destOrd="0" presId="urn:microsoft.com/office/officeart/2018/2/layout/IconVerticalSolidList"/>
    <dgm:cxn modelId="{55A8C0C8-8868-4CD5-B093-471EACD36DDE}" srcId="{487A1B22-9217-4441-9812-7C3B77CC8A99}" destId="{E3DF74EE-5972-4269-9ECF-41CDA377E32D}" srcOrd="2" destOrd="0" parTransId="{78C7CBD7-A60E-47C5-8441-F2817F034FD5}" sibTransId="{D704770D-D07B-414E-B8AF-B97F39004275}"/>
    <dgm:cxn modelId="{CEAFC9E6-9BE4-45F6-9987-ABD54E2125A0}" type="presOf" srcId="{E3DF74EE-5972-4269-9ECF-41CDA377E32D}" destId="{103B599C-0403-449F-A71B-A91BE8E89881}" srcOrd="0" destOrd="0" presId="urn:microsoft.com/office/officeart/2018/2/layout/IconVerticalSolidList"/>
    <dgm:cxn modelId="{4C4723CC-71F5-4380-B4B2-8246A817055E}" type="presParOf" srcId="{348AE0AC-D823-4BF7-9773-552D7E2DEE22}" destId="{3BFCEF3F-8D6D-4DBF-A036-B93AB9D50079}" srcOrd="0" destOrd="0" presId="urn:microsoft.com/office/officeart/2018/2/layout/IconVerticalSolidList"/>
    <dgm:cxn modelId="{1AB47B9A-89FF-46B7-B5D8-339A42AC1938}" type="presParOf" srcId="{3BFCEF3F-8D6D-4DBF-A036-B93AB9D50079}" destId="{5284D348-DF45-4167-B55A-9C95F9E31D19}" srcOrd="0" destOrd="0" presId="urn:microsoft.com/office/officeart/2018/2/layout/IconVerticalSolidList"/>
    <dgm:cxn modelId="{25A85246-05DE-47FA-B4FD-44CBE679B563}" type="presParOf" srcId="{3BFCEF3F-8D6D-4DBF-A036-B93AB9D50079}" destId="{1F844173-CD96-4BF9-8E44-864FAB4C4BD5}" srcOrd="1" destOrd="0" presId="urn:microsoft.com/office/officeart/2018/2/layout/IconVerticalSolidList"/>
    <dgm:cxn modelId="{1CE4722B-5511-4130-99E8-CD7FE3F7C3FC}" type="presParOf" srcId="{3BFCEF3F-8D6D-4DBF-A036-B93AB9D50079}" destId="{ABE07F91-3ABE-416D-8B7E-8BA5A7C9AE80}" srcOrd="2" destOrd="0" presId="urn:microsoft.com/office/officeart/2018/2/layout/IconVerticalSolidList"/>
    <dgm:cxn modelId="{AA9AC8A4-7B1F-4B88-8D93-BC329A5FE9D5}" type="presParOf" srcId="{3BFCEF3F-8D6D-4DBF-A036-B93AB9D50079}" destId="{3C83D6B3-BE12-47A4-A242-585337032E00}" srcOrd="3" destOrd="0" presId="urn:microsoft.com/office/officeart/2018/2/layout/IconVerticalSolidList"/>
    <dgm:cxn modelId="{1EA39D90-3D1C-4FD8-BE3D-F457D24CD2C8}" type="presParOf" srcId="{348AE0AC-D823-4BF7-9773-552D7E2DEE22}" destId="{9E65FCF0-1AF8-452E-A79D-3787B74C286C}" srcOrd="1" destOrd="0" presId="urn:microsoft.com/office/officeart/2018/2/layout/IconVerticalSolidList"/>
    <dgm:cxn modelId="{04C4AB35-B469-47B1-90AD-C6306799BD23}" type="presParOf" srcId="{348AE0AC-D823-4BF7-9773-552D7E2DEE22}" destId="{6C1FACCD-A6A1-4589-A995-2031E12225CC}" srcOrd="2" destOrd="0" presId="urn:microsoft.com/office/officeart/2018/2/layout/IconVerticalSolidList"/>
    <dgm:cxn modelId="{CA5717CA-2A61-4EEC-94C1-F16EB80E07DB}" type="presParOf" srcId="{6C1FACCD-A6A1-4589-A995-2031E12225CC}" destId="{F9C14CB1-DDBA-4DF2-B5A1-CB8AB6D5F57E}" srcOrd="0" destOrd="0" presId="urn:microsoft.com/office/officeart/2018/2/layout/IconVerticalSolidList"/>
    <dgm:cxn modelId="{D4CAE2C2-B524-40AC-896A-D6FC645F4617}" type="presParOf" srcId="{6C1FACCD-A6A1-4589-A995-2031E12225CC}" destId="{FBE7F77D-C773-4861-8727-320BE0C351A0}" srcOrd="1" destOrd="0" presId="urn:microsoft.com/office/officeart/2018/2/layout/IconVerticalSolidList"/>
    <dgm:cxn modelId="{466E6A08-006A-4563-9882-2D344BC3655A}" type="presParOf" srcId="{6C1FACCD-A6A1-4589-A995-2031E12225CC}" destId="{2644D218-5A9B-4410-B814-3F576D119026}" srcOrd="2" destOrd="0" presId="urn:microsoft.com/office/officeart/2018/2/layout/IconVerticalSolidList"/>
    <dgm:cxn modelId="{7AF376B2-7233-44E2-B785-EEF26286FC79}" type="presParOf" srcId="{6C1FACCD-A6A1-4589-A995-2031E12225CC}" destId="{706A7FB8-0DE4-494E-A9EE-BE9565104563}" srcOrd="3" destOrd="0" presId="urn:microsoft.com/office/officeart/2018/2/layout/IconVerticalSolidList"/>
    <dgm:cxn modelId="{7FA9CD93-BCB0-461E-9234-61D62585EB63}" type="presParOf" srcId="{348AE0AC-D823-4BF7-9773-552D7E2DEE22}" destId="{81187204-BCC3-4027-AA0A-2F15E30CC393}" srcOrd="3" destOrd="0" presId="urn:microsoft.com/office/officeart/2018/2/layout/IconVerticalSolidList"/>
    <dgm:cxn modelId="{7477396E-D622-4969-A045-64ADF8B5DA4F}" type="presParOf" srcId="{348AE0AC-D823-4BF7-9773-552D7E2DEE22}" destId="{B87731D8-49F3-4767-AA45-86BD6356C689}" srcOrd="4" destOrd="0" presId="urn:microsoft.com/office/officeart/2018/2/layout/IconVerticalSolidList"/>
    <dgm:cxn modelId="{B0B5EC45-5605-41E7-95CF-BC627775DED4}" type="presParOf" srcId="{B87731D8-49F3-4767-AA45-86BD6356C689}" destId="{1F41EE5D-FEF5-4FCE-908B-A949D80642B0}" srcOrd="0" destOrd="0" presId="urn:microsoft.com/office/officeart/2018/2/layout/IconVerticalSolidList"/>
    <dgm:cxn modelId="{D60974F5-5660-4FA9-A711-2AC4B0993D7E}" type="presParOf" srcId="{B87731D8-49F3-4767-AA45-86BD6356C689}" destId="{4429971B-DA4D-4133-B5D6-4D304E6788DC}" srcOrd="1" destOrd="0" presId="urn:microsoft.com/office/officeart/2018/2/layout/IconVerticalSolidList"/>
    <dgm:cxn modelId="{CBB32BC3-F5A3-4BFE-A327-9533E64B9F1A}" type="presParOf" srcId="{B87731D8-49F3-4767-AA45-86BD6356C689}" destId="{0CA59A4D-EB43-4C61-908E-9BD2EC6FCEB6}" srcOrd="2" destOrd="0" presId="urn:microsoft.com/office/officeart/2018/2/layout/IconVerticalSolidList"/>
    <dgm:cxn modelId="{4F5527B4-C485-466E-AC41-42DD97FEA5AF}" type="presParOf" srcId="{B87731D8-49F3-4767-AA45-86BD6356C689}" destId="{103B599C-0403-449F-A71B-A91BE8E898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F859D5C-A575-42E6-B9F5-E95DEF4AC95A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C632B0-7A0E-4AFC-B7B6-16DFEDF96BDD}">
      <dgm:prSet/>
      <dgm:spPr/>
      <dgm:t>
        <a:bodyPr/>
        <a:lstStyle/>
        <a:p>
          <a:r>
            <a:rPr lang="de-CH" dirty="0"/>
            <a:t>@</a:t>
          </a:r>
          <a:r>
            <a:rPr lang="de-CH" dirty="0" err="1"/>
            <a:t>SpringBootConfiguration</a:t>
          </a:r>
          <a:endParaRPr lang="en-US" dirty="0"/>
        </a:p>
      </dgm:t>
    </dgm:pt>
    <dgm:pt modelId="{7151050F-8925-4660-BF6B-EC3C88B0C31E}" type="parTrans" cxnId="{A839D349-5128-40EB-93FA-394CF986807A}">
      <dgm:prSet/>
      <dgm:spPr/>
      <dgm:t>
        <a:bodyPr/>
        <a:lstStyle/>
        <a:p>
          <a:endParaRPr lang="en-US"/>
        </a:p>
      </dgm:t>
    </dgm:pt>
    <dgm:pt modelId="{912C6827-4276-402D-9999-9A99B5B5C889}" type="sibTrans" cxnId="{A839D349-5128-40EB-93FA-394CF986807A}">
      <dgm:prSet/>
      <dgm:spPr/>
      <dgm:t>
        <a:bodyPr/>
        <a:lstStyle/>
        <a:p>
          <a:endParaRPr lang="en-US"/>
        </a:p>
      </dgm:t>
    </dgm:pt>
    <dgm:pt modelId="{792BA055-2FDA-4F1C-B56D-46FE60B52621}">
      <dgm:prSet/>
      <dgm:spPr/>
      <dgm:t>
        <a:bodyPr/>
        <a:lstStyle/>
        <a:p>
          <a:r>
            <a:rPr lang="de-CH"/>
            <a:t>@Configuration</a:t>
          </a:r>
          <a:endParaRPr lang="en-US"/>
        </a:p>
      </dgm:t>
    </dgm:pt>
    <dgm:pt modelId="{916A5669-23EE-4F0C-A1CD-C029F299F4EF}" type="parTrans" cxnId="{27DC803E-D150-486D-B498-44655F8FFF40}">
      <dgm:prSet/>
      <dgm:spPr/>
      <dgm:t>
        <a:bodyPr/>
        <a:lstStyle/>
        <a:p>
          <a:endParaRPr lang="en-US"/>
        </a:p>
      </dgm:t>
    </dgm:pt>
    <dgm:pt modelId="{B5F43C33-B556-4A36-80F5-E6C04C268EF9}" type="sibTrans" cxnId="{27DC803E-D150-486D-B498-44655F8FFF40}">
      <dgm:prSet/>
      <dgm:spPr/>
      <dgm:t>
        <a:bodyPr/>
        <a:lstStyle/>
        <a:p>
          <a:endParaRPr lang="en-US"/>
        </a:p>
      </dgm:t>
    </dgm:pt>
    <dgm:pt modelId="{05D924C3-F0A7-481B-9B0A-41181A29D277}">
      <dgm:prSet/>
      <dgm:spPr/>
      <dgm:t>
        <a:bodyPr/>
        <a:lstStyle/>
        <a:p>
          <a:r>
            <a:rPr lang="de-CH" dirty="0"/>
            <a:t>@</a:t>
          </a:r>
          <a:r>
            <a:rPr lang="de-CH" dirty="0" err="1"/>
            <a:t>EnableAutoConfiguration</a:t>
          </a:r>
          <a:endParaRPr lang="en-US" dirty="0"/>
        </a:p>
      </dgm:t>
    </dgm:pt>
    <dgm:pt modelId="{BDFB9C45-B3DC-4EA0-B1CA-73EDE1990201}" type="parTrans" cxnId="{B4804B07-ED8F-4534-98FA-7D2B06E16361}">
      <dgm:prSet/>
      <dgm:spPr/>
      <dgm:t>
        <a:bodyPr/>
        <a:lstStyle/>
        <a:p>
          <a:endParaRPr lang="en-US"/>
        </a:p>
      </dgm:t>
    </dgm:pt>
    <dgm:pt modelId="{016EC831-A1E7-4FB4-AA87-922C0A813538}" type="sibTrans" cxnId="{B4804B07-ED8F-4534-98FA-7D2B06E16361}">
      <dgm:prSet/>
      <dgm:spPr/>
      <dgm:t>
        <a:bodyPr/>
        <a:lstStyle/>
        <a:p>
          <a:endParaRPr lang="en-US"/>
        </a:p>
      </dgm:t>
    </dgm:pt>
    <dgm:pt modelId="{5AA2F1E9-9D60-415C-97A3-0EE4ED55D2E6}">
      <dgm:prSet/>
      <dgm:spPr/>
      <dgm:t>
        <a:bodyPr/>
        <a:lstStyle/>
        <a:p>
          <a:r>
            <a:rPr lang="de-CH"/>
            <a:t>@ComponentScan</a:t>
          </a:r>
          <a:endParaRPr lang="en-US"/>
        </a:p>
      </dgm:t>
    </dgm:pt>
    <dgm:pt modelId="{08EE4438-84CA-4705-B514-F37262CBC3E5}" type="parTrans" cxnId="{B0FE9D60-5BE7-440A-81D7-3990490774C2}">
      <dgm:prSet/>
      <dgm:spPr/>
      <dgm:t>
        <a:bodyPr/>
        <a:lstStyle/>
        <a:p>
          <a:endParaRPr lang="en-US"/>
        </a:p>
      </dgm:t>
    </dgm:pt>
    <dgm:pt modelId="{789F33BF-3FBA-4955-B3CB-009C0BCF58AA}" type="sibTrans" cxnId="{B0FE9D60-5BE7-440A-81D7-3990490774C2}">
      <dgm:prSet/>
      <dgm:spPr/>
      <dgm:t>
        <a:bodyPr/>
        <a:lstStyle/>
        <a:p>
          <a:endParaRPr lang="en-US"/>
        </a:p>
      </dgm:t>
    </dgm:pt>
    <dgm:pt modelId="{D701C4C2-4E71-614A-A273-4BDCB10456F5}" type="pres">
      <dgm:prSet presAssocID="{EF859D5C-A575-42E6-B9F5-E95DEF4AC95A}" presName="linear" presStyleCnt="0">
        <dgm:presLayoutVars>
          <dgm:dir/>
          <dgm:animLvl val="lvl"/>
          <dgm:resizeHandles val="exact"/>
        </dgm:presLayoutVars>
      </dgm:prSet>
      <dgm:spPr/>
    </dgm:pt>
    <dgm:pt modelId="{21AE4CE3-6446-A44C-9103-55801FC5C1E1}" type="pres">
      <dgm:prSet presAssocID="{61C632B0-7A0E-4AFC-B7B6-16DFEDF96BDD}" presName="parentLin" presStyleCnt="0"/>
      <dgm:spPr/>
    </dgm:pt>
    <dgm:pt modelId="{D87AD7BB-5F0B-6D41-8EDB-55A6CAFC66E0}" type="pres">
      <dgm:prSet presAssocID="{61C632B0-7A0E-4AFC-B7B6-16DFEDF96BDD}" presName="parentLeftMargin" presStyleLbl="node1" presStyleIdx="0" presStyleCnt="3"/>
      <dgm:spPr/>
    </dgm:pt>
    <dgm:pt modelId="{D83FDCFC-BC37-3947-B422-551BDAF5C334}" type="pres">
      <dgm:prSet presAssocID="{61C632B0-7A0E-4AFC-B7B6-16DFEDF96B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7A68EA-413F-2D47-8A03-BE0871C38D46}" type="pres">
      <dgm:prSet presAssocID="{61C632B0-7A0E-4AFC-B7B6-16DFEDF96BDD}" presName="negativeSpace" presStyleCnt="0"/>
      <dgm:spPr/>
    </dgm:pt>
    <dgm:pt modelId="{FE687ECD-0359-A446-8071-5BB937E48733}" type="pres">
      <dgm:prSet presAssocID="{61C632B0-7A0E-4AFC-B7B6-16DFEDF96BDD}" presName="childText" presStyleLbl="conFgAcc1" presStyleIdx="0" presStyleCnt="3">
        <dgm:presLayoutVars>
          <dgm:bulletEnabled val="1"/>
        </dgm:presLayoutVars>
      </dgm:prSet>
      <dgm:spPr/>
    </dgm:pt>
    <dgm:pt modelId="{BB985F01-51A3-A145-B628-4B94BD85E55D}" type="pres">
      <dgm:prSet presAssocID="{912C6827-4276-402D-9999-9A99B5B5C889}" presName="spaceBetweenRectangles" presStyleCnt="0"/>
      <dgm:spPr/>
    </dgm:pt>
    <dgm:pt modelId="{DAA931AF-4074-A741-8EB2-969428F9C5A3}" type="pres">
      <dgm:prSet presAssocID="{5AA2F1E9-9D60-415C-97A3-0EE4ED55D2E6}" presName="parentLin" presStyleCnt="0"/>
      <dgm:spPr/>
    </dgm:pt>
    <dgm:pt modelId="{A02699A4-32EB-D746-9F19-A5C584121084}" type="pres">
      <dgm:prSet presAssocID="{5AA2F1E9-9D60-415C-97A3-0EE4ED55D2E6}" presName="parentLeftMargin" presStyleLbl="node1" presStyleIdx="0" presStyleCnt="3"/>
      <dgm:spPr/>
    </dgm:pt>
    <dgm:pt modelId="{81DBFC7B-273C-D942-A697-65F32D53F59B}" type="pres">
      <dgm:prSet presAssocID="{5AA2F1E9-9D60-415C-97A3-0EE4ED55D2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47D6C7-54F3-C146-92EC-6E9987D74005}" type="pres">
      <dgm:prSet presAssocID="{5AA2F1E9-9D60-415C-97A3-0EE4ED55D2E6}" presName="negativeSpace" presStyleCnt="0"/>
      <dgm:spPr/>
    </dgm:pt>
    <dgm:pt modelId="{DB97ECAC-A338-7D4B-AC4D-313B539F0A18}" type="pres">
      <dgm:prSet presAssocID="{5AA2F1E9-9D60-415C-97A3-0EE4ED55D2E6}" presName="childText" presStyleLbl="conFgAcc1" presStyleIdx="1" presStyleCnt="3">
        <dgm:presLayoutVars>
          <dgm:bulletEnabled val="1"/>
        </dgm:presLayoutVars>
      </dgm:prSet>
      <dgm:spPr/>
    </dgm:pt>
    <dgm:pt modelId="{DC69C2F9-BE60-8648-89D1-4CE289FA223E}" type="pres">
      <dgm:prSet presAssocID="{789F33BF-3FBA-4955-B3CB-009C0BCF58AA}" presName="spaceBetweenRectangles" presStyleCnt="0"/>
      <dgm:spPr/>
    </dgm:pt>
    <dgm:pt modelId="{D488E87B-C2ED-2946-ADA1-767E1BA5190B}" type="pres">
      <dgm:prSet presAssocID="{05D924C3-F0A7-481B-9B0A-41181A29D277}" presName="parentLin" presStyleCnt="0"/>
      <dgm:spPr/>
    </dgm:pt>
    <dgm:pt modelId="{F28BA137-656B-7C44-B598-08817D5C63F5}" type="pres">
      <dgm:prSet presAssocID="{05D924C3-F0A7-481B-9B0A-41181A29D277}" presName="parentLeftMargin" presStyleLbl="node1" presStyleIdx="1" presStyleCnt="3"/>
      <dgm:spPr/>
    </dgm:pt>
    <dgm:pt modelId="{7BEFA35D-4051-CD4C-98F4-513638A9DE43}" type="pres">
      <dgm:prSet presAssocID="{05D924C3-F0A7-481B-9B0A-41181A29D27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20EDB32-9B5C-5D4A-8545-918BCA462ECA}" type="pres">
      <dgm:prSet presAssocID="{05D924C3-F0A7-481B-9B0A-41181A29D277}" presName="negativeSpace" presStyleCnt="0"/>
      <dgm:spPr/>
    </dgm:pt>
    <dgm:pt modelId="{362AB4B1-6429-B240-8381-31BA69F0691F}" type="pres">
      <dgm:prSet presAssocID="{05D924C3-F0A7-481B-9B0A-41181A29D27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4804B07-ED8F-4534-98FA-7D2B06E16361}" srcId="{EF859D5C-A575-42E6-B9F5-E95DEF4AC95A}" destId="{05D924C3-F0A7-481B-9B0A-41181A29D277}" srcOrd="2" destOrd="0" parTransId="{BDFB9C45-B3DC-4EA0-B1CA-73EDE1990201}" sibTransId="{016EC831-A1E7-4FB4-AA87-922C0A813538}"/>
    <dgm:cxn modelId="{682A1732-8ECB-7D43-A219-C28978F8B942}" type="presOf" srcId="{05D924C3-F0A7-481B-9B0A-41181A29D277}" destId="{F28BA137-656B-7C44-B598-08817D5C63F5}" srcOrd="0" destOrd="0" presId="urn:microsoft.com/office/officeart/2005/8/layout/list1"/>
    <dgm:cxn modelId="{27DC803E-D150-486D-B498-44655F8FFF40}" srcId="{61C632B0-7A0E-4AFC-B7B6-16DFEDF96BDD}" destId="{792BA055-2FDA-4F1C-B56D-46FE60B52621}" srcOrd="0" destOrd="0" parTransId="{916A5669-23EE-4F0C-A1CD-C029F299F4EF}" sibTransId="{B5F43C33-B556-4A36-80F5-E6C04C268EF9}"/>
    <dgm:cxn modelId="{A839D349-5128-40EB-93FA-394CF986807A}" srcId="{EF859D5C-A575-42E6-B9F5-E95DEF4AC95A}" destId="{61C632B0-7A0E-4AFC-B7B6-16DFEDF96BDD}" srcOrd="0" destOrd="0" parTransId="{7151050F-8925-4660-BF6B-EC3C88B0C31E}" sibTransId="{912C6827-4276-402D-9999-9A99B5B5C889}"/>
    <dgm:cxn modelId="{C7C13354-5EF5-334C-B1B6-7FD4BD624D59}" type="presOf" srcId="{05D924C3-F0A7-481B-9B0A-41181A29D277}" destId="{7BEFA35D-4051-CD4C-98F4-513638A9DE43}" srcOrd="1" destOrd="0" presId="urn:microsoft.com/office/officeart/2005/8/layout/list1"/>
    <dgm:cxn modelId="{69D35B60-9FA5-1641-9770-E33F362CBEBC}" type="presOf" srcId="{61C632B0-7A0E-4AFC-B7B6-16DFEDF96BDD}" destId="{D83FDCFC-BC37-3947-B422-551BDAF5C334}" srcOrd="1" destOrd="0" presId="urn:microsoft.com/office/officeart/2005/8/layout/list1"/>
    <dgm:cxn modelId="{B0FE9D60-5BE7-440A-81D7-3990490774C2}" srcId="{EF859D5C-A575-42E6-B9F5-E95DEF4AC95A}" destId="{5AA2F1E9-9D60-415C-97A3-0EE4ED55D2E6}" srcOrd="1" destOrd="0" parTransId="{08EE4438-84CA-4705-B514-F37262CBC3E5}" sibTransId="{789F33BF-3FBA-4955-B3CB-009C0BCF58AA}"/>
    <dgm:cxn modelId="{625A1E67-313E-4344-B0D1-A69683ED4E7D}" type="presOf" srcId="{5AA2F1E9-9D60-415C-97A3-0EE4ED55D2E6}" destId="{81DBFC7B-273C-D942-A697-65F32D53F59B}" srcOrd="1" destOrd="0" presId="urn:microsoft.com/office/officeart/2005/8/layout/list1"/>
    <dgm:cxn modelId="{A1265EA2-9213-224B-872C-07CF872B7342}" type="presOf" srcId="{EF859D5C-A575-42E6-B9F5-E95DEF4AC95A}" destId="{D701C4C2-4E71-614A-A273-4BDCB10456F5}" srcOrd="0" destOrd="0" presId="urn:microsoft.com/office/officeart/2005/8/layout/list1"/>
    <dgm:cxn modelId="{8AB6D6A9-B8F3-CA43-A820-9091283AC1D2}" type="presOf" srcId="{61C632B0-7A0E-4AFC-B7B6-16DFEDF96BDD}" destId="{D87AD7BB-5F0B-6D41-8EDB-55A6CAFC66E0}" srcOrd="0" destOrd="0" presId="urn:microsoft.com/office/officeart/2005/8/layout/list1"/>
    <dgm:cxn modelId="{0175F1BC-0F4E-D94C-9182-5AD0DC0A26F0}" type="presOf" srcId="{5AA2F1E9-9D60-415C-97A3-0EE4ED55D2E6}" destId="{A02699A4-32EB-D746-9F19-A5C584121084}" srcOrd="0" destOrd="0" presId="urn:microsoft.com/office/officeart/2005/8/layout/list1"/>
    <dgm:cxn modelId="{124F05C9-A07C-A844-BC1E-6F4B2B29F4C3}" type="presOf" srcId="{792BA055-2FDA-4F1C-B56D-46FE60B52621}" destId="{FE687ECD-0359-A446-8071-5BB937E48733}" srcOrd="0" destOrd="0" presId="urn:microsoft.com/office/officeart/2005/8/layout/list1"/>
    <dgm:cxn modelId="{4B8A5F9E-C4EF-FE41-8B12-DC4DFF728A64}" type="presParOf" srcId="{D701C4C2-4E71-614A-A273-4BDCB10456F5}" destId="{21AE4CE3-6446-A44C-9103-55801FC5C1E1}" srcOrd="0" destOrd="0" presId="urn:microsoft.com/office/officeart/2005/8/layout/list1"/>
    <dgm:cxn modelId="{F38B4C3F-A449-3A4B-BD8D-D8BA6787F445}" type="presParOf" srcId="{21AE4CE3-6446-A44C-9103-55801FC5C1E1}" destId="{D87AD7BB-5F0B-6D41-8EDB-55A6CAFC66E0}" srcOrd="0" destOrd="0" presId="urn:microsoft.com/office/officeart/2005/8/layout/list1"/>
    <dgm:cxn modelId="{1C7844A8-0835-BF40-A10B-967652A4D071}" type="presParOf" srcId="{21AE4CE3-6446-A44C-9103-55801FC5C1E1}" destId="{D83FDCFC-BC37-3947-B422-551BDAF5C334}" srcOrd="1" destOrd="0" presId="urn:microsoft.com/office/officeart/2005/8/layout/list1"/>
    <dgm:cxn modelId="{348DC31F-75EC-0944-979C-C3B5FA8BE782}" type="presParOf" srcId="{D701C4C2-4E71-614A-A273-4BDCB10456F5}" destId="{417A68EA-413F-2D47-8A03-BE0871C38D46}" srcOrd="1" destOrd="0" presId="urn:microsoft.com/office/officeart/2005/8/layout/list1"/>
    <dgm:cxn modelId="{4C55264E-0A6D-F44B-BE44-DBACF26C961E}" type="presParOf" srcId="{D701C4C2-4E71-614A-A273-4BDCB10456F5}" destId="{FE687ECD-0359-A446-8071-5BB937E48733}" srcOrd="2" destOrd="0" presId="urn:microsoft.com/office/officeart/2005/8/layout/list1"/>
    <dgm:cxn modelId="{13F53DAD-8742-1A41-8A44-CD51D38180C5}" type="presParOf" srcId="{D701C4C2-4E71-614A-A273-4BDCB10456F5}" destId="{BB985F01-51A3-A145-B628-4B94BD85E55D}" srcOrd="3" destOrd="0" presId="urn:microsoft.com/office/officeart/2005/8/layout/list1"/>
    <dgm:cxn modelId="{2BFC4E1B-5E9A-6448-9389-E07211741689}" type="presParOf" srcId="{D701C4C2-4E71-614A-A273-4BDCB10456F5}" destId="{DAA931AF-4074-A741-8EB2-969428F9C5A3}" srcOrd="4" destOrd="0" presId="urn:microsoft.com/office/officeart/2005/8/layout/list1"/>
    <dgm:cxn modelId="{0518114E-8025-A242-AF72-4181BC450102}" type="presParOf" srcId="{DAA931AF-4074-A741-8EB2-969428F9C5A3}" destId="{A02699A4-32EB-D746-9F19-A5C584121084}" srcOrd="0" destOrd="0" presId="urn:microsoft.com/office/officeart/2005/8/layout/list1"/>
    <dgm:cxn modelId="{1DE63C6D-0142-3341-A091-F259DBC9DD50}" type="presParOf" srcId="{DAA931AF-4074-A741-8EB2-969428F9C5A3}" destId="{81DBFC7B-273C-D942-A697-65F32D53F59B}" srcOrd="1" destOrd="0" presId="urn:microsoft.com/office/officeart/2005/8/layout/list1"/>
    <dgm:cxn modelId="{B5195AE1-F259-AE4C-BDAE-5FAB5F57A286}" type="presParOf" srcId="{D701C4C2-4E71-614A-A273-4BDCB10456F5}" destId="{C147D6C7-54F3-C146-92EC-6E9987D74005}" srcOrd="5" destOrd="0" presId="urn:microsoft.com/office/officeart/2005/8/layout/list1"/>
    <dgm:cxn modelId="{C2BD0D90-9136-1744-9CB4-FD7A6AC5EF48}" type="presParOf" srcId="{D701C4C2-4E71-614A-A273-4BDCB10456F5}" destId="{DB97ECAC-A338-7D4B-AC4D-313B539F0A18}" srcOrd="6" destOrd="0" presId="urn:microsoft.com/office/officeart/2005/8/layout/list1"/>
    <dgm:cxn modelId="{11F24382-A4B8-A445-99E8-2B574422DEA5}" type="presParOf" srcId="{D701C4C2-4E71-614A-A273-4BDCB10456F5}" destId="{DC69C2F9-BE60-8648-89D1-4CE289FA223E}" srcOrd="7" destOrd="0" presId="urn:microsoft.com/office/officeart/2005/8/layout/list1"/>
    <dgm:cxn modelId="{B76792E4-5C1F-E84B-942D-87D9B884B0C5}" type="presParOf" srcId="{D701C4C2-4E71-614A-A273-4BDCB10456F5}" destId="{D488E87B-C2ED-2946-ADA1-767E1BA5190B}" srcOrd="8" destOrd="0" presId="urn:microsoft.com/office/officeart/2005/8/layout/list1"/>
    <dgm:cxn modelId="{746D96A7-D798-0441-9F5F-60F69CB76C6E}" type="presParOf" srcId="{D488E87B-C2ED-2946-ADA1-767E1BA5190B}" destId="{F28BA137-656B-7C44-B598-08817D5C63F5}" srcOrd="0" destOrd="0" presId="urn:microsoft.com/office/officeart/2005/8/layout/list1"/>
    <dgm:cxn modelId="{32D7062B-FF2E-504E-851E-2C5DD6D6B452}" type="presParOf" srcId="{D488E87B-C2ED-2946-ADA1-767E1BA5190B}" destId="{7BEFA35D-4051-CD4C-98F4-513638A9DE43}" srcOrd="1" destOrd="0" presId="urn:microsoft.com/office/officeart/2005/8/layout/list1"/>
    <dgm:cxn modelId="{1BA60483-B4C2-8D41-B73A-EC3FA5E7B955}" type="presParOf" srcId="{D701C4C2-4E71-614A-A273-4BDCB10456F5}" destId="{020EDB32-9B5C-5D4A-8545-918BCA462ECA}" srcOrd="9" destOrd="0" presId="urn:microsoft.com/office/officeart/2005/8/layout/list1"/>
    <dgm:cxn modelId="{966D91B2-ECDC-6146-875C-FDAA8CAD29C4}" type="presParOf" srcId="{D701C4C2-4E71-614A-A273-4BDCB10456F5}" destId="{362AB4B1-6429-B240-8381-31BA69F0691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8B4777F-2753-4603-880B-EB1E95A6D156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F1E712C-3054-425F-9516-1354122045CA}">
      <dgm:prSet/>
      <dgm:spPr>
        <a:solidFill>
          <a:schemeClr val="bg2"/>
        </a:solidFill>
      </dgm:spPr>
      <dgm:t>
        <a:bodyPr/>
        <a:lstStyle/>
        <a:p>
          <a:r>
            <a:rPr lang="de-DE">
              <a:solidFill>
                <a:schemeClr val="accent6">
                  <a:lumMod val="60000"/>
                  <a:lumOff val="40000"/>
                </a:schemeClr>
              </a:solidFill>
            </a:rPr>
            <a:t>Singleton</a:t>
          </a:r>
          <a:endParaRPr lang="en-US">
            <a:solidFill>
              <a:schemeClr val="accent6">
                <a:lumMod val="60000"/>
                <a:lumOff val="40000"/>
              </a:schemeClr>
            </a:solidFill>
          </a:endParaRPr>
        </a:p>
      </dgm:t>
    </dgm:pt>
    <dgm:pt modelId="{97C7AEE5-A4FD-4C21-9A9D-91C7DF3EBF8A}" type="parTrans" cxnId="{590D500B-AFBC-40C1-B1DD-49ECF0E166BA}">
      <dgm:prSet/>
      <dgm:spPr/>
      <dgm:t>
        <a:bodyPr/>
        <a:lstStyle/>
        <a:p>
          <a:endParaRPr lang="en-US"/>
        </a:p>
      </dgm:t>
    </dgm:pt>
    <dgm:pt modelId="{9E0934B8-0A3D-456A-B1FF-8092FDB7EFCD}" type="sibTrans" cxnId="{590D500B-AFBC-40C1-B1DD-49ECF0E166BA}">
      <dgm:prSet/>
      <dgm:spPr/>
      <dgm:t>
        <a:bodyPr/>
        <a:lstStyle/>
        <a:p>
          <a:endParaRPr lang="en-US"/>
        </a:p>
      </dgm:t>
    </dgm:pt>
    <dgm:pt modelId="{2A8AA5F1-A41F-48F5-B6F5-0C37205129BE}">
      <dgm:prSet custT="1"/>
      <dgm:spPr>
        <a:solidFill>
          <a:srgbClr val="E7E6E6"/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86690" tIns="186690" rIns="186690" bIns="186690" numCol="1" spcCol="1270" anchor="ctr" anchorCtr="0"/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900" kern="1200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/>
              <a:ea typeface="+mn-ea"/>
              <a:cs typeface="+mn-cs"/>
            </a:rPr>
            <a:t>Prototype</a:t>
          </a:r>
          <a:endParaRPr lang="en-US" sz="4900" kern="1200">
            <a:solidFill>
              <a:schemeClr val="accent6">
                <a:lumMod val="60000"/>
                <a:lumOff val="4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3ED3BADE-B452-4752-9570-DA9E4B1D7823}" type="parTrans" cxnId="{554DE56E-F4AD-4EA7-A383-8010D65484DC}">
      <dgm:prSet/>
      <dgm:spPr/>
      <dgm:t>
        <a:bodyPr/>
        <a:lstStyle/>
        <a:p>
          <a:endParaRPr lang="en-US"/>
        </a:p>
      </dgm:t>
    </dgm:pt>
    <dgm:pt modelId="{DCF0C0CC-1F8D-4F9C-9A7E-C59089BDB443}" type="sibTrans" cxnId="{554DE56E-F4AD-4EA7-A383-8010D65484DC}">
      <dgm:prSet/>
      <dgm:spPr/>
      <dgm:t>
        <a:bodyPr/>
        <a:lstStyle/>
        <a:p>
          <a:endParaRPr lang="en-US"/>
        </a:p>
      </dgm:t>
    </dgm:pt>
    <dgm:pt modelId="{C816163E-6754-8B4F-BE24-E0D1E5B6CCA6}">
      <dgm:prSet custT="1"/>
      <dgm:spPr>
        <a:solidFill>
          <a:schemeClr val="bg2"/>
        </a:solidFill>
      </dgm:spPr>
      <dgm:t>
        <a:bodyPr/>
        <a:lstStyle/>
        <a:p>
          <a:r>
            <a:rPr lang="de-DE" sz="4300" b="1"/>
            <a:t>Request</a:t>
          </a:r>
        </a:p>
        <a:p>
          <a:r>
            <a:rPr lang="de-DE" sz="2000" b="1"/>
            <a:t>@</a:t>
          </a:r>
          <a:r>
            <a:rPr lang="de-DE" sz="2000" b="1" err="1"/>
            <a:t>RequestScope</a:t>
          </a:r>
          <a:endParaRPr lang="de-DE" sz="2000" b="1"/>
        </a:p>
      </dgm:t>
    </dgm:pt>
    <dgm:pt modelId="{DB8D1833-7CBF-6741-91D4-1263FE5D9B72}" type="parTrans" cxnId="{68C640D3-9953-FD4E-858E-08FC05002C5A}">
      <dgm:prSet/>
      <dgm:spPr/>
      <dgm:t>
        <a:bodyPr/>
        <a:lstStyle/>
        <a:p>
          <a:endParaRPr lang="de-DE"/>
        </a:p>
      </dgm:t>
    </dgm:pt>
    <dgm:pt modelId="{3B49A85C-01D8-054C-9766-D02052F061FC}" type="sibTrans" cxnId="{68C640D3-9953-FD4E-858E-08FC05002C5A}">
      <dgm:prSet/>
      <dgm:spPr/>
      <dgm:t>
        <a:bodyPr/>
        <a:lstStyle/>
        <a:p>
          <a:endParaRPr lang="de-DE"/>
        </a:p>
      </dgm:t>
    </dgm:pt>
    <dgm:pt modelId="{5464C86D-0943-E542-AE5E-F9F7DCBB5011}">
      <dgm:prSet custT="1"/>
      <dgm:spPr>
        <a:solidFill>
          <a:schemeClr val="bg2"/>
        </a:solidFill>
      </dgm:spPr>
      <dgm:t>
        <a:bodyPr/>
        <a:lstStyle/>
        <a:p>
          <a:r>
            <a:rPr lang="de-DE" sz="4300" b="1" kern="1200">
              <a:latin typeface="Calibri" panose="020F0502020204030204"/>
              <a:ea typeface="+mn-ea"/>
              <a:cs typeface="+mn-cs"/>
            </a:rPr>
            <a:t>Session</a:t>
          </a:r>
        </a:p>
        <a:p>
          <a:r>
            <a:rPr lang="de-DE" sz="2000" b="1" kern="1200">
              <a:latin typeface="Calibri" panose="020F0502020204030204"/>
              <a:ea typeface="+mn-ea"/>
              <a:cs typeface="+mn-cs"/>
            </a:rPr>
            <a:t>@</a:t>
          </a:r>
          <a:r>
            <a:rPr lang="de-DE" sz="2000" b="1" kern="1200" err="1">
              <a:latin typeface="Calibri" panose="020F0502020204030204"/>
              <a:ea typeface="+mn-ea"/>
              <a:cs typeface="+mn-cs"/>
            </a:rPr>
            <a:t>SessionScope</a:t>
          </a:r>
          <a:endParaRPr lang="de-DE" sz="2000" b="1" kern="1200">
            <a:latin typeface="Calibri" panose="020F0502020204030204"/>
            <a:ea typeface="+mn-ea"/>
            <a:cs typeface="+mn-cs"/>
          </a:endParaRPr>
        </a:p>
      </dgm:t>
    </dgm:pt>
    <dgm:pt modelId="{29DDF6B6-CCEA-D645-BC30-6B1CCFDFD415}" type="parTrans" cxnId="{696C1BBC-F1AF-204F-8CE4-4D309A176723}">
      <dgm:prSet/>
      <dgm:spPr/>
      <dgm:t>
        <a:bodyPr/>
        <a:lstStyle/>
        <a:p>
          <a:endParaRPr lang="de-DE"/>
        </a:p>
      </dgm:t>
    </dgm:pt>
    <dgm:pt modelId="{44A58FC3-6788-3748-9F01-E2515EEEB842}" type="sibTrans" cxnId="{696C1BBC-F1AF-204F-8CE4-4D309A176723}">
      <dgm:prSet/>
      <dgm:spPr/>
      <dgm:t>
        <a:bodyPr/>
        <a:lstStyle/>
        <a:p>
          <a:endParaRPr lang="de-DE"/>
        </a:p>
      </dgm:t>
    </dgm:pt>
    <dgm:pt modelId="{B82F9138-52AD-9D42-8B78-FC9724CC16DE}">
      <dgm:prSet custT="1"/>
      <dgm:spPr>
        <a:solidFill>
          <a:schemeClr val="bg2"/>
        </a:solidFill>
      </dgm:spPr>
      <dgm:t>
        <a:bodyPr/>
        <a:lstStyle/>
        <a:p>
          <a:r>
            <a:rPr lang="de-DE" sz="4300" b="1" kern="1200" err="1">
              <a:latin typeface="Calibri" panose="020F0502020204030204"/>
              <a:ea typeface="+mn-ea"/>
              <a:cs typeface="+mn-cs"/>
            </a:rPr>
            <a:t>Application</a:t>
          </a:r>
          <a:endParaRPr lang="de-DE" sz="4300" b="1" kern="1200">
            <a:latin typeface="Calibri" panose="020F0502020204030204"/>
            <a:ea typeface="+mn-ea"/>
            <a:cs typeface="+mn-cs"/>
          </a:endParaRPr>
        </a:p>
        <a:p>
          <a:r>
            <a:rPr lang="de-DE" sz="2000" b="1" kern="1200">
              <a:latin typeface="Calibri" panose="020F0502020204030204"/>
              <a:ea typeface="+mn-ea"/>
              <a:cs typeface="+mn-cs"/>
            </a:rPr>
            <a:t>@</a:t>
          </a:r>
          <a:r>
            <a:rPr lang="de-DE" sz="2000" b="1" kern="1200" err="1">
              <a:latin typeface="Calibri" panose="020F0502020204030204"/>
              <a:ea typeface="+mn-ea"/>
              <a:cs typeface="+mn-cs"/>
            </a:rPr>
            <a:t>ApplicationScope</a:t>
          </a:r>
          <a:endParaRPr lang="de-DE" sz="2000" b="1" kern="1200">
            <a:latin typeface="Calibri" panose="020F0502020204030204"/>
            <a:ea typeface="+mn-ea"/>
            <a:cs typeface="+mn-cs"/>
          </a:endParaRPr>
        </a:p>
      </dgm:t>
    </dgm:pt>
    <dgm:pt modelId="{2E732FA7-B815-7C46-B7CB-8934BD6F6AC2}" type="parTrans" cxnId="{ABA66842-B998-294A-B95D-6EB1713E647D}">
      <dgm:prSet/>
      <dgm:spPr/>
      <dgm:t>
        <a:bodyPr/>
        <a:lstStyle/>
        <a:p>
          <a:endParaRPr lang="de-DE"/>
        </a:p>
      </dgm:t>
    </dgm:pt>
    <dgm:pt modelId="{33255394-7D5B-CE44-A356-8F8626030976}" type="sibTrans" cxnId="{ABA66842-B998-294A-B95D-6EB1713E647D}">
      <dgm:prSet/>
      <dgm:spPr/>
      <dgm:t>
        <a:bodyPr/>
        <a:lstStyle/>
        <a:p>
          <a:endParaRPr lang="de-DE"/>
        </a:p>
      </dgm:t>
    </dgm:pt>
    <dgm:pt modelId="{19F45F26-77E9-7142-BC71-E873B83D18FE}">
      <dgm:prSet custT="1"/>
      <dgm:spPr>
        <a:solidFill>
          <a:schemeClr val="bg2"/>
        </a:solidFill>
      </dgm:spPr>
      <dgm:t>
        <a:bodyPr/>
        <a:lstStyle/>
        <a:p>
          <a:r>
            <a:rPr lang="de-DE" sz="4300" b="1" kern="1200" err="1">
              <a:latin typeface="Calibri" panose="020F0502020204030204"/>
              <a:ea typeface="+mn-ea"/>
              <a:cs typeface="+mn-cs"/>
            </a:rPr>
            <a:t>WebSocket</a:t>
          </a:r>
          <a:endParaRPr lang="de-DE" sz="4300" b="1" kern="1200">
            <a:latin typeface="Calibri" panose="020F0502020204030204"/>
            <a:ea typeface="+mn-ea"/>
            <a:cs typeface="+mn-cs"/>
          </a:endParaRPr>
        </a:p>
        <a:p>
          <a:r>
            <a:rPr lang="de-CH" sz="20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@</a:t>
          </a:r>
          <a:r>
            <a:rPr lang="de-CH" sz="2000" b="1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Scope</a:t>
          </a:r>
          <a:r>
            <a:rPr lang="de-CH" sz="20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de-CH" sz="2000" b="1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scopeName</a:t>
          </a:r>
          <a:r>
            <a:rPr lang="de-CH" sz="20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= "websocket")</a:t>
          </a:r>
          <a:endParaRPr lang="de-DE" sz="2000" b="1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3A9296AD-BB77-7B41-B0B9-22D379ADDA67}" type="parTrans" cxnId="{0B37C0F5-47E9-F541-A438-6B35E26C69E8}">
      <dgm:prSet/>
      <dgm:spPr/>
      <dgm:t>
        <a:bodyPr/>
        <a:lstStyle/>
        <a:p>
          <a:endParaRPr lang="de-DE"/>
        </a:p>
      </dgm:t>
    </dgm:pt>
    <dgm:pt modelId="{931BD4FE-C26F-614F-A768-89BB6304BFBF}" type="sibTrans" cxnId="{0B37C0F5-47E9-F541-A438-6B35E26C69E8}">
      <dgm:prSet/>
      <dgm:spPr/>
      <dgm:t>
        <a:bodyPr/>
        <a:lstStyle/>
        <a:p>
          <a:endParaRPr lang="de-DE"/>
        </a:p>
      </dgm:t>
    </dgm:pt>
    <dgm:pt modelId="{D44D443C-2AD5-6747-AEC8-8A799C1A0750}" type="pres">
      <dgm:prSet presAssocID="{D8B4777F-2753-4603-880B-EB1E95A6D156}" presName="diagram" presStyleCnt="0">
        <dgm:presLayoutVars>
          <dgm:dir/>
          <dgm:resizeHandles val="exact"/>
        </dgm:presLayoutVars>
      </dgm:prSet>
      <dgm:spPr/>
    </dgm:pt>
    <dgm:pt modelId="{D17FF2AE-18F0-1347-BE08-275B070993F6}" type="pres">
      <dgm:prSet presAssocID="{1F1E712C-3054-425F-9516-1354122045CA}" presName="node" presStyleLbl="node1" presStyleIdx="0" presStyleCnt="6" custScaleX="100000" custScaleY="100000">
        <dgm:presLayoutVars>
          <dgm:bulletEnabled val="1"/>
        </dgm:presLayoutVars>
      </dgm:prSet>
      <dgm:spPr/>
    </dgm:pt>
    <dgm:pt modelId="{988275E4-ED00-984B-BBD5-2B7F7AAE0B73}" type="pres">
      <dgm:prSet presAssocID="{9E0934B8-0A3D-456A-B1FF-8092FDB7EFCD}" presName="sibTrans" presStyleCnt="0"/>
      <dgm:spPr/>
    </dgm:pt>
    <dgm:pt modelId="{06406ED6-B6F3-F14F-868E-18EF25CBBA55}" type="pres">
      <dgm:prSet presAssocID="{2A8AA5F1-A41F-48F5-B6F5-0C37205129BE}" presName="node" presStyleLbl="node1" presStyleIdx="1" presStyleCnt="6">
        <dgm:presLayoutVars>
          <dgm:bulletEnabled val="1"/>
        </dgm:presLayoutVars>
      </dgm:prSet>
      <dgm:spPr>
        <a:xfrm>
          <a:off x="3403898" y="777"/>
          <a:ext cx="2941935" cy="1765161"/>
        </a:xfrm>
        <a:prstGeom prst="rect">
          <a:avLst/>
        </a:prstGeom>
      </dgm:spPr>
    </dgm:pt>
    <dgm:pt modelId="{E89D8949-3526-5441-8692-367BE80BAF6E}" type="pres">
      <dgm:prSet presAssocID="{DCF0C0CC-1F8D-4F9C-9A7E-C59089BDB443}" presName="sibTrans" presStyleCnt="0"/>
      <dgm:spPr/>
    </dgm:pt>
    <dgm:pt modelId="{78DBEC83-BD28-F44F-AB02-FC0AAB240B86}" type="pres">
      <dgm:prSet presAssocID="{C816163E-6754-8B4F-BE24-E0D1E5B6CCA6}" presName="node" presStyleLbl="node1" presStyleIdx="2" presStyleCnt="6">
        <dgm:presLayoutVars>
          <dgm:bulletEnabled val="1"/>
        </dgm:presLayoutVars>
      </dgm:prSet>
      <dgm:spPr/>
    </dgm:pt>
    <dgm:pt modelId="{CC9979F6-A4C0-354A-B75A-1831220C0A22}" type="pres">
      <dgm:prSet presAssocID="{3B49A85C-01D8-054C-9766-D02052F061FC}" presName="sibTrans" presStyleCnt="0"/>
      <dgm:spPr/>
    </dgm:pt>
    <dgm:pt modelId="{03164399-2391-E146-895D-465FE1FE02D3}" type="pres">
      <dgm:prSet presAssocID="{5464C86D-0943-E542-AE5E-F9F7DCBB5011}" presName="node" presStyleLbl="node1" presStyleIdx="3" presStyleCnt="6">
        <dgm:presLayoutVars>
          <dgm:bulletEnabled val="1"/>
        </dgm:presLayoutVars>
      </dgm:prSet>
      <dgm:spPr/>
    </dgm:pt>
    <dgm:pt modelId="{64312968-3C0D-5346-B955-1037AB362982}" type="pres">
      <dgm:prSet presAssocID="{44A58FC3-6788-3748-9F01-E2515EEEB842}" presName="sibTrans" presStyleCnt="0"/>
      <dgm:spPr/>
    </dgm:pt>
    <dgm:pt modelId="{B1000DE6-8371-E14E-96CD-1C79D0CC3D27}" type="pres">
      <dgm:prSet presAssocID="{B82F9138-52AD-9D42-8B78-FC9724CC16DE}" presName="node" presStyleLbl="node1" presStyleIdx="4" presStyleCnt="6">
        <dgm:presLayoutVars>
          <dgm:bulletEnabled val="1"/>
        </dgm:presLayoutVars>
      </dgm:prSet>
      <dgm:spPr/>
    </dgm:pt>
    <dgm:pt modelId="{7235D796-C052-5840-9C0C-0C8F3D433E8D}" type="pres">
      <dgm:prSet presAssocID="{33255394-7D5B-CE44-A356-8F8626030976}" presName="sibTrans" presStyleCnt="0"/>
      <dgm:spPr/>
    </dgm:pt>
    <dgm:pt modelId="{49DFD8D0-DCE6-7649-8EB2-F215B6BD9E0F}" type="pres">
      <dgm:prSet presAssocID="{19F45F26-77E9-7142-BC71-E873B83D18FE}" presName="node" presStyleLbl="node1" presStyleIdx="5" presStyleCnt="6">
        <dgm:presLayoutVars>
          <dgm:bulletEnabled val="1"/>
        </dgm:presLayoutVars>
      </dgm:prSet>
      <dgm:spPr/>
    </dgm:pt>
  </dgm:ptLst>
  <dgm:cxnLst>
    <dgm:cxn modelId="{1CC73106-6ED4-AC4A-9C27-A7F513BF1E20}" type="presOf" srcId="{2A8AA5F1-A41F-48F5-B6F5-0C37205129BE}" destId="{06406ED6-B6F3-F14F-868E-18EF25CBBA55}" srcOrd="0" destOrd="0" presId="urn:microsoft.com/office/officeart/2005/8/layout/default"/>
    <dgm:cxn modelId="{590D500B-AFBC-40C1-B1DD-49ECF0E166BA}" srcId="{D8B4777F-2753-4603-880B-EB1E95A6D156}" destId="{1F1E712C-3054-425F-9516-1354122045CA}" srcOrd="0" destOrd="0" parTransId="{97C7AEE5-A4FD-4C21-9A9D-91C7DF3EBF8A}" sibTransId="{9E0934B8-0A3D-456A-B1FF-8092FDB7EFCD}"/>
    <dgm:cxn modelId="{24E27213-3FE4-A247-B465-BD778EB68995}" type="presOf" srcId="{1F1E712C-3054-425F-9516-1354122045CA}" destId="{D17FF2AE-18F0-1347-BE08-275B070993F6}" srcOrd="0" destOrd="0" presId="urn:microsoft.com/office/officeart/2005/8/layout/default"/>
    <dgm:cxn modelId="{8FD8A419-1A3D-EC42-8C1C-D0CE6CF71D65}" type="presOf" srcId="{B82F9138-52AD-9D42-8B78-FC9724CC16DE}" destId="{B1000DE6-8371-E14E-96CD-1C79D0CC3D27}" srcOrd="0" destOrd="0" presId="urn:microsoft.com/office/officeart/2005/8/layout/default"/>
    <dgm:cxn modelId="{ABA66842-B998-294A-B95D-6EB1713E647D}" srcId="{D8B4777F-2753-4603-880B-EB1E95A6D156}" destId="{B82F9138-52AD-9D42-8B78-FC9724CC16DE}" srcOrd="4" destOrd="0" parTransId="{2E732FA7-B815-7C46-B7CB-8934BD6F6AC2}" sibTransId="{33255394-7D5B-CE44-A356-8F8626030976}"/>
    <dgm:cxn modelId="{4616F862-A497-124C-B44B-3666F6FBAA42}" type="presOf" srcId="{D8B4777F-2753-4603-880B-EB1E95A6D156}" destId="{D44D443C-2AD5-6747-AEC8-8A799C1A0750}" srcOrd="0" destOrd="0" presId="urn:microsoft.com/office/officeart/2005/8/layout/default"/>
    <dgm:cxn modelId="{554DE56E-F4AD-4EA7-A383-8010D65484DC}" srcId="{D8B4777F-2753-4603-880B-EB1E95A6D156}" destId="{2A8AA5F1-A41F-48F5-B6F5-0C37205129BE}" srcOrd="1" destOrd="0" parTransId="{3ED3BADE-B452-4752-9570-DA9E4B1D7823}" sibTransId="{DCF0C0CC-1F8D-4F9C-9A7E-C59089BDB443}"/>
    <dgm:cxn modelId="{271F84A0-83E4-0D46-962E-A5DD1BE6A61B}" type="presOf" srcId="{5464C86D-0943-E542-AE5E-F9F7DCBB5011}" destId="{03164399-2391-E146-895D-465FE1FE02D3}" srcOrd="0" destOrd="0" presId="urn:microsoft.com/office/officeart/2005/8/layout/default"/>
    <dgm:cxn modelId="{696C1BBC-F1AF-204F-8CE4-4D309A176723}" srcId="{D8B4777F-2753-4603-880B-EB1E95A6D156}" destId="{5464C86D-0943-E542-AE5E-F9F7DCBB5011}" srcOrd="3" destOrd="0" parTransId="{29DDF6B6-CCEA-D645-BC30-6B1CCFDFD415}" sibTransId="{44A58FC3-6788-3748-9F01-E2515EEEB842}"/>
    <dgm:cxn modelId="{68C640D3-9953-FD4E-858E-08FC05002C5A}" srcId="{D8B4777F-2753-4603-880B-EB1E95A6D156}" destId="{C816163E-6754-8B4F-BE24-E0D1E5B6CCA6}" srcOrd="2" destOrd="0" parTransId="{DB8D1833-7CBF-6741-91D4-1263FE5D9B72}" sibTransId="{3B49A85C-01D8-054C-9766-D02052F061FC}"/>
    <dgm:cxn modelId="{D8B8FAD4-DEA1-5843-931D-A8ACB18DE89E}" type="presOf" srcId="{19F45F26-77E9-7142-BC71-E873B83D18FE}" destId="{49DFD8D0-DCE6-7649-8EB2-F215B6BD9E0F}" srcOrd="0" destOrd="0" presId="urn:microsoft.com/office/officeart/2005/8/layout/default"/>
    <dgm:cxn modelId="{CAE37BE7-D1E0-7E49-99C6-0EC1F5850F87}" type="presOf" srcId="{C816163E-6754-8B4F-BE24-E0D1E5B6CCA6}" destId="{78DBEC83-BD28-F44F-AB02-FC0AAB240B86}" srcOrd="0" destOrd="0" presId="urn:microsoft.com/office/officeart/2005/8/layout/default"/>
    <dgm:cxn modelId="{0B37C0F5-47E9-F541-A438-6B35E26C69E8}" srcId="{D8B4777F-2753-4603-880B-EB1E95A6D156}" destId="{19F45F26-77E9-7142-BC71-E873B83D18FE}" srcOrd="5" destOrd="0" parTransId="{3A9296AD-BB77-7B41-B0B9-22D379ADDA67}" sibTransId="{931BD4FE-C26F-614F-A768-89BB6304BFBF}"/>
    <dgm:cxn modelId="{D7E0D5DD-B3D2-1649-92C2-111BDFEF1156}" type="presParOf" srcId="{D44D443C-2AD5-6747-AEC8-8A799C1A0750}" destId="{D17FF2AE-18F0-1347-BE08-275B070993F6}" srcOrd="0" destOrd="0" presId="urn:microsoft.com/office/officeart/2005/8/layout/default"/>
    <dgm:cxn modelId="{DDC77117-F7EB-DF4A-A455-19C69458CA1B}" type="presParOf" srcId="{D44D443C-2AD5-6747-AEC8-8A799C1A0750}" destId="{988275E4-ED00-984B-BBD5-2B7F7AAE0B73}" srcOrd="1" destOrd="0" presId="urn:microsoft.com/office/officeart/2005/8/layout/default"/>
    <dgm:cxn modelId="{57331FE3-FD4C-6640-B84E-78D7D934B012}" type="presParOf" srcId="{D44D443C-2AD5-6747-AEC8-8A799C1A0750}" destId="{06406ED6-B6F3-F14F-868E-18EF25CBBA55}" srcOrd="2" destOrd="0" presId="urn:microsoft.com/office/officeart/2005/8/layout/default"/>
    <dgm:cxn modelId="{138AFC8B-5288-A84C-81FD-71126E0EB4C3}" type="presParOf" srcId="{D44D443C-2AD5-6747-AEC8-8A799C1A0750}" destId="{E89D8949-3526-5441-8692-367BE80BAF6E}" srcOrd="3" destOrd="0" presId="urn:microsoft.com/office/officeart/2005/8/layout/default"/>
    <dgm:cxn modelId="{7CF65635-AF9E-734C-BAA0-E7F62B1388F9}" type="presParOf" srcId="{D44D443C-2AD5-6747-AEC8-8A799C1A0750}" destId="{78DBEC83-BD28-F44F-AB02-FC0AAB240B86}" srcOrd="4" destOrd="0" presId="urn:microsoft.com/office/officeart/2005/8/layout/default"/>
    <dgm:cxn modelId="{A3058FE7-1E55-1D49-8444-5B011CE1B18D}" type="presParOf" srcId="{D44D443C-2AD5-6747-AEC8-8A799C1A0750}" destId="{CC9979F6-A4C0-354A-B75A-1831220C0A22}" srcOrd="5" destOrd="0" presId="urn:microsoft.com/office/officeart/2005/8/layout/default"/>
    <dgm:cxn modelId="{04C1BD25-BA83-8248-AD03-54CE80B2CE7D}" type="presParOf" srcId="{D44D443C-2AD5-6747-AEC8-8A799C1A0750}" destId="{03164399-2391-E146-895D-465FE1FE02D3}" srcOrd="6" destOrd="0" presId="urn:microsoft.com/office/officeart/2005/8/layout/default"/>
    <dgm:cxn modelId="{48F70545-9E3B-7B48-A1F8-5A1481F73905}" type="presParOf" srcId="{D44D443C-2AD5-6747-AEC8-8A799C1A0750}" destId="{64312968-3C0D-5346-B955-1037AB362982}" srcOrd="7" destOrd="0" presId="urn:microsoft.com/office/officeart/2005/8/layout/default"/>
    <dgm:cxn modelId="{87D5C905-927F-9040-AC7F-35CDCDC39A6B}" type="presParOf" srcId="{D44D443C-2AD5-6747-AEC8-8A799C1A0750}" destId="{B1000DE6-8371-E14E-96CD-1C79D0CC3D27}" srcOrd="8" destOrd="0" presId="urn:microsoft.com/office/officeart/2005/8/layout/default"/>
    <dgm:cxn modelId="{BFF3BFA4-A191-8A4B-9F33-A136C844A9BD}" type="presParOf" srcId="{D44D443C-2AD5-6747-AEC8-8A799C1A0750}" destId="{7235D796-C052-5840-9C0C-0C8F3D433E8D}" srcOrd="9" destOrd="0" presId="urn:microsoft.com/office/officeart/2005/8/layout/default"/>
    <dgm:cxn modelId="{0A6EDC91-4F2E-AD44-8CC4-1E32236FA06F}" type="presParOf" srcId="{D44D443C-2AD5-6747-AEC8-8A799C1A0750}" destId="{49DFD8D0-DCE6-7649-8EB2-F215B6BD9E0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7323180-134D-49B0-82B1-13389EBD5FE4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8643BC17-CB0F-4C59-9DB0-063087F7F3A7}">
      <dgm:prSet/>
      <dgm:spPr/>
      <dgm:t>
        <a:bodyPr/>
        <a:lstStyle/>
        <a:p>
          <a:r>
            <a:rPr lang="de-DE"/>
            <a:t>Provides the container to the tests and caches them. </a:t>
          </a:r>
          <a:endParaRPr lang="en-US"/>
        </a:p>
      </dgm:t>
    </dgm:pt>
    <dgm:pt modelId="{0BF5CF64-C27E-45B3-B70D-4EF3F5920F7D}" type="parTrans" cxnId="{34868A48-BA53-4F7F-BDD4-450DFD0B1F67}">
      <dgm:prSet/>
      <dgm:spPr/>
      <dgm:t>
        <a:bodyPr/>
        <a:lstStyle/>
        <a:p>
          <a:endParaRPr lang="en-US"/>
        </a:p>
      </dgm:t>
    </dgm:pt>
    <dgm:pt modelId="{C99F0D35-C120-4144-A65C-5A89B68E3281}" type="sibTrans" cxnId="{34868A48-BA53-4F7F-BDD4-450DFD0B1F67}">
      <dgm:prSet/>
      <dgm:spPr/>
      <dgm:t>
        <a:bodyPr/>
        <a:lstStyle/>
        <a:p>
          <a:endParaRPr lang="en-US"/>
        </a:p>
      </dgm:t>
    </dgm:pt>
    <dgm:pt modelId="{A6CB8281-2848-4EE0-B737-23B9F9F305A3}">
      <dgm:prSet/>
      <dgm:spPr/>
      <dgm:t>
        <a:bodyPr/>
        <a:lstStyle/>
        <a:p>
          <a:r>
            <a:rPr lang="de-DE"/>
            <a:t>Test Framework </a:t>
          </a:r>
          <a:r>
            <a:rPr lang="de-DE" err="1"/>
            <a:t>annotations</a:t>
          </a:r>
          <a:r>
            <a:rPr lang="de-DE"/>
            <a:t>:</a:t>
          </a:r>
          <a:endParaRPr lang="en-US"/>
        </a:p>
      </dgm:t>
    </dgm:pt>
    <dgm:pt modelId="{A5C73391-6FBD-4B79-BFA6-DC6164EC4FCF}" type="parTrans" cxnId="{4AE39244-0C30-4F77-B6C1-E932C99C2D79}">
      <dgm:prSet/>
      <dgm:spPr/>
      <dgm:t>
        <a:bodyPr/>
        <a:lstStyle/>
        <a:p>
          <a:endParaRPr lang="en-US"/>
        </a:p>
      </dgm:t>
    </dgm:pt>
    <dgm:pt modelId="{EBE445A3-67B6-46C7-92DD-0C3E019875A9}" type="sibTrans" cxnId="{4AE39244-0C30-4F77-B6C1-E932C99C2D79}">
      <dgm:prSet/>
      <dgm:spPr/>
      <dgm:t>
        <a:bodyPr/>
        <a:lstStyle/>
        <a:p>
          <a:endParaRPr lang="en-US"/>
        </a:p>
      </dgm:t>
    </dgm:pt>
    <dgm:pt modelId="{497EA61C-FED7-413E-B00F-012BC1F5C7B5}">
      <dgm:prSet/>
      <dgm:spPr/>
      <dgm:t>
        <a:bodyPr/>
        <a:lstStyle/>
        <a:p>
          <a:r>
            <a:rPr lang="de-CH"/>
            <a:t>@ContextConfguration</a:t>
          </a:r>
          <a:endParaRPr lang="en-US"/>
        </a:p>
      </dgm:t>
    </dgm:pt>
    <dgm:pt modelId="{8DCA93C5-2CDA-424C-B81F-CA07179D1E0D}" type="parTrans" cxnId="{82FDF68F-1974-4A05-92E0-E603BC386D72}">
      <dgm:prSet/>
      <dgm:spPr/>
      <dgm:t>
        <a:bodyPr/>
        <a:lstStyle/>
        <a:p>
          <a:endParaRPr lang="en-US"/>
        </a:p>
      </dgm:t>
    </dgm:pt>
    <dgm:pt modelId="{E10B56AC-7197-4679-B5EC-787505BA903B}" type="sibTrans" cxnId="{82FDF68F-1974-4A05-92E0-E603BC386D72}">
      <dgm:prSet/>
      <dgm:spPr/>
      <dgm:t>
        <a:bodyPr/>
        <a:lstStyle/>
        <a:p>
          <a:endParaRPr lang="en-US"/>
        </a:p>
      </dgm:t>
    </dgm:pt>
    <dgm:pt modelId="{D3A37B8F-F230-4200-B8E4-C756DB7E900E}">
      <dgm:prSet/>
      <dgm:spPr/>
      <dgm:t>
        <a:bodyPr/>
        <a:lstStyle/>
        <a:p>
          <a:r>
            <a:rPr lang="de-CH"/>
            <a:t>@DirtiesContext</a:t>
          </a:r>
          <a:endParaRPr lang="en-US"/>
        </a:p>
      </dgm:t>
    </dgm:pt>
    <dgm:pt modelId="{5A7F1C16-294D-41E1-B1EC-EC9610A500DC}" type="parTrans" cxnId="{4D79FF82-4951-4A27-BEAB-6A7D91E4E9FB}">
      <dgm:prSet/>
      <dgm:spPr/>
      <dgm:t>
        <a:bodyPr/>
        <a:lstStyle/>
        <a:p>
          <a:endParaRPr lang="en-US"/>
        </a:p>
      </dgm:t>
    </dgm:pt>
    <dgm:pt modelId="{A1F468AC-DB95-4F46-BDAA-45E75434C941}" type="sibTrans" cxnId="{4D79FF82-4951-4A27-BEAB-6A7D91E4E9FB}">
      <dgm:prSet/>
      <dgm:spPr/>
      <dgm:t>
        <a:bodyPr/>
        <a:lstStyle/>
        <a:p>
          <a:endParaRPr lang="en-US"/>
        </a:p>
      </dgm:t>
    </dgm:pt>
    <dgm:pt modelId="{A63AAD6B-11B2-4452-918F-1AAA999CB5E2}">
      <dgm:prSet/>
      <dgm:spPr/>
      <dgm:t>
        <a:bodyPr/>
        <a:lstStyle/>
        <a:p>
          <a:r>
            <a:rPr lang="de-CH"/>
            <a:t>@Commit</a:t>
          </a:r>
          <a:endParaRPr lang="en-US"/>
        </a:p>
      </dgm:t>
    </dgm:pt>
    <dgm:pt modelId="{3F4026DB-E13A-43D6-8106-F635B68CBB68}" type="parTrans" cxnId="{7EE0F922-BD4A-48B5-99D2-5CC10BF3080D}">
      <dgm:prSet/>
      <dgm:spPr/>
      <dgm:t>
        <a:bodyPr/>
        <a:lstStyle/>
        <a:p>
          <a:endParaRPr lang="en-US"/>
        </a:p>
      </dgm:t>
    </dgm:pt>
    <dgm:pt modelId="{AA6B5D4F-6A1A-447B-8D3C-CF2DACA1910C}" type="sibTrans" cxnId="{7EE0F922-BD4A-48B5-99D2-5CC10BF3080D}">
      <dgm:prSet/>
      <dgm:spPr/>
      <dgm:t>
        <a:bodyPr/>
        <a:lstStyle/>
        <a:p>
          <a:endParaRPr lang="en-US"/>
        </a:p>
      </dgm:t>
    </dgm:pt>
    <dgm:pt modelId="{BF6BCC91-A95A-4532-B721-3B2F851AF216}">
      <dgm:prSet/>
      <dgm:spPr/>
      <dgm:t>
        <a:bodyPr/>
        <a:lstStyle/>
        <a:p>
          <a:r>
            <a:rPr lang="de-CH"/>
            <a:t>@Rollback</a:t>
          </a:r>
          <a:endParaRPr lang="en-US"/>
        </a:p>
      </dgm:t>
    </dgm:pt>
    <dgm:pt modelId="{D3A02F9D-F0C5-43E2-8164-54F0BE61EF44}" type="parTrans" cxnId="{343C0EB7-A19B-40DF-8B4B-AE75770FA661}">
      <dgm:prSet/>
      <dgm:spPr/>
      <dgm:t>
        <a:bodyPr/>
        <a:lstStyle/>
        <a:p>
          <a:endParaRPr lang="en-US"/>
        </a:p>
      </dgm:t>
    </dgm:pt>
    <dgm:pt modelId="{2BE6979B-39CC-4F41-8801-254712ABF53B}" type="sibTrans" cxnId="{343C0EB7-A19B-40DF-8B4B-AE75770FA661}">
      <dgm:prSet/>
      <dgm:spPr/>
      <dgm:t>
        <a:bodyPr/>
        <a:lstStyle/>
        <a:p>
          <a:endParaRPr lang="en-US"/>
        </a:p>
      </dgm:t>
    </dgm:pt>
    <dgm:pt modelId="{2ABE0E2F-5E3B-4D79-96A6-61C50B854F88}">
      <dgm:prSet/>
      <dgm:spPr/>
      <dgm:t>
        <a:bodyPr/>
        <a:lstStyle/>
        <a:p>
          <a:r>
            <a:rPr lang="de-CH"/>
            <a:t>@</a:t>
          </a:r>
          <a:r>
            <a:rPr lang="de-CH" err="1"/>
            <a:t>SpringJunitConfig</a:t>
          </a:r>
          <a:r>
            <a:rPr lang="de-CH"/>
            <a:t> </a:t>
          </a:r>
          <a:endParaRPr lang="en-US"/>
        </a:p>
      </dgm:t>
    </dgm:pt>
    <dgm:pt modelId="{E2BF244E-708F-449B-9F26-7B55FD382263}" type="parTrans" cxnId="{16A0E2CF-A2F3-48D2-9378-713B478F5239}">
      <dgm:prSet/>
      <dgm:spPr/>
      <dgm:t>
        <a:bodyPr/>
        <a:lstStyle/>
        <a:p>
          <a:endParaRPr lang="en-US"/>
        </a:p>
      </dgm:t>
    </dgm:pt>
    <dgm:pt modelId="{9B00DE97-BEC9-4703-9E40-450FE13D0AE2}" type="sibTrans" cxnId="{16A0E2CF-A2F3-48D2-9378-713B478F5239}">
      <dgm:prSet/>
      <dgm:spPr/>
      <dgm:t>
        <a:bodyPr/>
        <a:lstStyle/>
        <a:p>
          <a:endParaRPr lang="en-US"/>
        </a:p>
      </dgm:t>
    </dgm:pt>
    <dgm:pt modelId="{A9D9C2DC-95AC-7B42-8DF1-199A1577058B}" type="pres">
      <dgm:prSet presAssocID="{97323180-134D-49B0-82B1-13389EBD5FE4}" presName="linear" presStyleCnt="0">
        <dgm:presLayoutVars>
          <dgm:animLvl val="lvl"/>
          <dgm:resizeHandles val="exact"/>
        </dgm:presLayoutVars>
      </dgm:prSet>
      <dgm:spPr/>
    </dgm:pt>
    <dgm:pt modelId="{434D0CB2-4461-334A-88E7-4EEBECD18836}" type="pres">
      <dgm:prSet presAssocID="{8643BC17-CB0F-4C59-9DB0-063087F7F3A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91F1807-4D51-3A4C-9651-E44B47792494}" type="pres">
      <dgm:prSet presAssocID="{C99F0D35-C120-4144-A65C-5A89B68E3281}" presName="spacer" presStyleCnt="0"/>
      <dgm:spPr/>
    </dgm:pt>
    <dgm:pt modelId="{C0E29F75-274A-8C41-A2A8-7876893069E8}" type="pres">
      <dgm:prSet presAssocID="{A6CB8281-2848-4EE0-B737-23B9F9F305A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5BC8BF5-1CE5-8247-A946-0EA88148CDBA}" type="pres">
      <dgm:prSet presAssocID="{A6CB8281-2848-4EE0-B737-23B9F9F305A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D0BDF15-D015-554E-8ECB-095A067E10A6}" type="presOf" srcId="{A6CB8281-2848-4EE0-B737-23B9F9F305A3}" destId="{C0E29F75-274A-8C41-A2A8-7876893069E8}" srcOrd="0" destOrd="0" presId="urn:microsoft.com/office/officeart/2005/8/layout/vList2"/>
    <dgm:cxn modelId="{7EE0F922-BD4A-48B5-99D2-5CC10BF3080D}" srcId="{A6CB8281-2848-4EE0-B737-23B9F9F305A3}" destId="{A63AAD6B-11B2-4452-918F-1AAA999CB5E2}" srcOrd="2" destOrd="0" parTransId="{3F4026DB-E13A-43D6-8106-F635B68CBB68}" sibTransId="{AA6B5D4F-6A1A-447B-8D3C-CF2DACA1910C}"/>
    <dgm:cxn modelId="{D441E630-FFA0-5043-B84D-4753E85BA215}" type="presOf" srcId="{2ABE0E2F-5E3B-4D79-96A6-61C50B854F88}" destId="{D5BC8BF5-1CE5-8247-A946-0EA88148CDBA}" srcOrd="0" destOrd="4" presId="urn:microsoft.com/office/officeart/2005/8/layout/vList2"/>
    <dgm:cxn modelId="{A3323F3F-4A6C-1F43-A9C3-8E269929A5A4}" type="presOf" srcId="{A63AAD6B-11B2-4452-918F-1AAA999CB5E2}" destId="{D5BC8BF5-1CE5-8247-A946-0EA88148CDBA}" srcOrd="0" destOrd="2" presId="urn:microsoft.com/office/officeart/2005/8/layout/vList2"/>
    <dgm:cxn modelId="{F52FBE43-85A5-2141-9D95-6D684289E76C}" type="presOf" srcId="{97323180-134D-49B0-82B1-13389EBD5FE4}" destId="{A9D9C2DC-95AC-7B42-8DF1-199A1577058B}" srcOrd="0" destOrd="0" presId="urn:microsoft.com/office/officeart/2005/8/layout/vList2"/>
    <dgm:cxn modelId="{4AE39244-0C30-4F77-B6C1-E932C99C2D79}" srcId="{97323180-134D-49B0-82B1-13389EBD5FE4}" destId="{A6CB8281-2848-4EE0-B737-23B9F9F305A3}" srcOrd="1" destOrd="0" parTransId="{A5C73391-6FBD-4B79-BFA6-DC6164EC4FCF}" sibTransId="{EBE445A3-67B6-46C7-92DD-0C3E019875A9}"/>
    <dgm:cxn modelId="{34868A48-BA53-4F7F-BDD4-450DFD0B1F67}" srcId="{97323180-134D-49B0-82B1-13389EBD5FE4}" destId="{8643BC17-CB0F-4C59-9DB0-063087F7F3A7}" srcOrd="0" destOrd="0" parTransId="{0BF5CF64-C27E-45B3-B70D-4EF3F5920F7D}" sibTransId="{C99F0D35-C120-4144-A65C-5A89B68E3281}"/>
    <dgm:cxn modelId="{4CDFA64F-5096-904F-8D15-EDC6C0270192}" type="presOf" srcId="{8643BC17-CB0F-4C59-9DB0-063087F7F3A7}" destId="{434D0CB2-4461-334A-88E7-4EEBECD18836}" srcOrd="0" destOrd="0" presId="urn:microsoft.com/office/officeart/2005/8/layout/vList2"/>
    <dgm:cxn modelId="{6F929164-6F80-3B4B-8EEC-82959ED055B9}" type="presOf" srcId="{D3A37B8F-F230-4200-B8E4-C756DB7E900E}" destId="{D5BC8BF5-1CE5-8247-A946-0EA88148CDBA}" srcOrd="0" destOrd="1" presId="urn:microsoft.com/office/officeart/2005/8/layout/vList2"/>
    <dgm:cxn modelId="{4D79FF82-4951-4A27-BEAB-6A7D91E4E9FB}" srcId="{A6CB8281-2848-4EE0-B737-23B9F9F305A3}" destId="{D3A37B8F-F230-4200-B8E4-C756DB7E900E}" srcOrd="1" destOrd="0" parTransId="{5A7F1C16-294D-41E1-B1EC-EC9610A500DC}" sibTransId="{A1F468AC-DB95-4F46-BDAA-45E75434C941}"/>
    <dgm:cxn modelId="{02CE5886-EEF8-A04D-8F0C-F853C9946D64}" type="presOf" srcId="{497EA61C-FED7-413E-B00F-012BC1F5C7B5}" destId="{D5BC8BF5-1CE5-8247-A946-0EA88148CDBA}" srcOrd="0" destOrd="0" presId="urn:microsoft.com/office/officeart/2005/8/layout/vList2"/>
    <dgm:cxn modelId="{21685C8D-80DB-C54C-A6B7-27A5918A81B3}" type="presOf" srcId="{BF6BCC91-A95A-4532-B721-3B2F851AF216}" destId="{D5BC8BF5-1CE5-8247-A946-0EA88148CDBA}" srcOrd="0" destOrd="3" presId="urn:microsoft.com/office/officeart/2005/8/layout/vList2"/>
    <dgm:cxn modelId="{82FDF68F-1974-4A05-92E0-E603BC386D72}" srcId="{A6CB8281-2848-4EE0-B737-23B9F9F305A3}" destId="{497EA61C-FED7-413E-B00F-012BC1F5C7B5}" srcOrd="0" destOrd="0" parTransId="{8DCA93C5-2CDA-424C-B81F-CA07179D1E0D}" sibTransId="{E10B56AC-7197-4679-B5EC-787505BA903B}"/>
    <dgm:cxn modelId="{343C0EB7-A19B-40DF-8B4B-AE75770FA661}" srcId="{A6CB8281-2848-4EE0-B737-23B9F9F305A3}" destId="{BF6BCC91-A95A-4532-B721-3B2F851AF216}" srcOrd="3" destOrd="0" parTransId="{D3A02F9D-F0C5-43E2-8164-54F0BE61EF44}" sibTransId="{2BE6979B-39CC-4F41-8801-254712ABF53B}"/>
    <dgm:cxn modelId="{16A0E2CF-A2F3-48D2-9378-713B478F5239}" srcId="{A6CB8281-2848-4EE0-B737-23B9F9F305A3}" destId="{2ABE0E2F-5E3B-4D79-96A6-61C50B854F88}" srcOrd="4" destOrd="0" parTransId="{E2BF244E-708F-449B-9F26-7B55FD382263}" sibTransId="{9B00DE97-BEC9-4703-9E40-450FE13D0AE2}"/>
    <dgm:cxn modelId="{FF95BB3B-EC1F-A147-995E-8525FD9F3BC6}" type="presParOf" srcId="{A9D9C2DC-95AC-7B42-8DF1-199A1577058B}" destId="{434D0CB2-4461-334A-88E7-4EEBECD18836}" srcOrd="0" destOrd="0" presId="urn:microsoft.com/office/officeart/2005/8/layout/vList2"/>
    <dgm:cxn modelId="{FC9DA52E-7EE0-EA42-B46D-A7CE1032727B}" type="presParOf" srcId="{A9D9C2DC-95AC-7B42-8DF1-199A1577058B}" destId="{E91F1807-4D51-3A4C-9651-E44B47792494}" srcOrd="1" destOrd="0" presId="urn:microsoft.com/office/officeart/2005/8/layout/vList2"/>
    <dgm:cxn modelId="{A0F122D1-75C1-6D40-971A-57CE7D52763B}" type="presParOf" srcId="{A9D9C2DC-95AC-7B42-8DF1-199A1577058B}" destId="{C0E29F75-274A-8C41-A2A8-7876893069E8}" srcOrd="2" destOrd="0" presId="urn:microsoft.com/office/officeart/2005/8/layout/vList2"/>
    <dgm:cxn modelId="{10D92279-B59B-354A-9DC4-49541651D155}" type="presParOf" srcId="{A9D9C2DC-95AC-7B42-8DF1-199A1577058B}" destId="{D5BC8BF5-1CE5-8247-A946-0EA88148CDB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A5C15A-4BD5-46A9-BB31-658FBB24E93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C68F2D0-21F5-49AA-882F-5B5E19010931}">
      <dgm:prSet/>
      <dgm:spPr/>
      <dgm:t>
        <a:bodyPr/>
        <a:lstStyle/>
        <a:p>
          <a:r>
            <a:rPr lang="de-DE"/>
            <a:t>Light weight</a:t>
          </a:r>
          <a:endParaRPr lang="en-US"/>
        </a:p>
      </dgm:t>
    </dgm:pt>
    <dgm:pt modelId="{48DBEF17-37DC-44AE-BFB7-75E5F4372CB4}" type="parTrans" cxnId="{925F7819-29A6-4944-8DEF-8110C4A052D3}">
      <dgm:prSet/>
      <dgm:spPr/>
      <dgm:t>
        <a:bodyPr/>
        <a:lstStyle/>
        <a:p>
          <a:endParaRPr lang="en-US"/>
        </a:p>
      </dgm:t>
    </dgm:pt>
    <dgm:pt modelId="{22D757C4-C043-407A-99C5-58D643A44EE8}" type="sibTrans" cxnId="{925F7819-29A6-4944-8DEF-8110C4A052D3}">
      <dgm:prSet/>
      <dgm:spPr/>
      <dgm:t>
        <a:bodyPr/>
        <a:lstStyle/>
        <a:p>
          <a:endParaRPr lang="en-US"/>
        </a:p>
      </dgm:t>
    </dgm:pt>
    <dgm:pt modelId="{BA64A6E9-50D8-49C0-9A91-2D060F9F6C19}">
      <dgm:prSet/>
      <dgm:spPr/>
      <dgm:t>
        <a:bodyPr/>
        <a:lstStyle/>
        <a:p>
          <a:r>
            <a:rPr lang="de-DE"/>
            <a:t>Just POJO – need not implement/extend any framework interfaces/classes</a:t>
          </a:r>
          <a:endParaRPr lang="en-US"/>
        </a:p>
      </dgm:t>
    </dgm:pt>
    <dgm:pt modelId="{76A181B9-000B-4387-9B66-14CD03D0CFC9}" type="parTrans" cxnId="{D6769CF2-F6A8-44DA-BA5A-9E5D71D34E36}">
      <dgm:prSet/>
      <dgm:spPr/>
      <dgm:t>
        <a:bodyPr/>
        <a:lstStyle/>
        <a:p>
          <a:endParaRPr lang="en-US"/>
        </a:p>
      </dgm:t>
    </dgm:pt>
    <dgm:pt modelId="{90D09CAE-1BC6-4BC8-8FE2-AFF0832802C1}" type="sibTrans" cxnId="{D6769CF2-F6A8-44DA-BA5A-9E5D71D34E36}">
      <dgm:prSet/>
      <dgm:spPr/>
      <dgm:t>
        <a:bodyPr/>
        <a:lstStyle/>
        <a:p>
          <a:endParaRPr lang="en-US"/>
        </a:p>
      </dgm:t>
    </dgm:pt>
    <dgm:pt modelId="{90957539-9412-42EB-9156-537FC064A7A1}">
      <dgm:prSet/>
      <dgm:spPr/>
      <dgm:t>
        <a:bodyPr/>
        <a:lstStyle/>
        <a:p>
          <a:r>
            <a:rPr lang="de-DE"/>
            <a:t>Modular </a:t>
          </a:r>
          <a:endParaRPr lang="en-US"/>
        </a:p>
      </dgm:t>
    </dgm:pt>
    <dgm:pt modelId="{A5634554-F177-4D5E-9495-67959AF4D117}" type="parTrans" cxnId="{A3BA8096-A8E1-416A-8686-448FDD78D839}">
      <dgm:prSet/>
      <dgm:spPr/>
      <dgm:t>
        <a:bodyPr/>
        <a:lstStyle/>
        <a:p>
          <a:endParaRPr lang="en-US"/>
        </a:p>
      </dgm:t>
    </dgm:pt>
    <dgm:pt modelId="{4F7FE8C0-E592-4444-915A-54F890A8F7F5}" type="sibTrans" cxnId="{A3BA8096-A8E1-416A-8686-448FDD78D839}">
      <dgm:prSet/>
      <dgm:spPr/>
      <dgm:t>
        <a:bodyPr/>
        <a:lstStyle/>
        <a:p>
          <a:endParaRPr lang="en-US"/>
        </a:p>
      </dgm:t>
    </dgm:pt>
    <dgm:pt modelId="{98306B54-C4C1-4370-B482-69F67EDDE83F}">
      <dgm:prSet/>
      <dgm:spPr/>
      <dgm:t>
        <a:bodyPr/>
        <a:lstStyle/>
        <a:p>
          <a:r>
            <a:rPr lang="de-DE"/>
            <a:t>Include just the needed module to use the needed functionality. </a:t>
          </a:r>
          <a:endParaRPr lang="en-US"/>
        </a:p>
      </dgm:t>
    </dgm:pt>
    <dgm:pt modelId="{810D2E44-149B-482A-A678-8495E43AACD7}" type="parTrans" cxnId="{8B138057-DAE1-4D62-B91A-A4EDC54C0B98}">
      <dgm:prSet/>
      <dgm:spPr/>
      <dgm:t>
        <a:bodyPr/>
        <a:lstStyle/>
        <a:p>
          <a:endParaRPr lang="en-US"/>
        </a:p>
      </dgm:t>
    </dgm:pt>
    <dgm:pt modelId="{DD079B22-DE94-490A-9198-9472FC4B0B80}" type="sibTrans" cxnId="{8B138057-DAE1-4D62-B91A-A4EDC54C0B98}">
      <dgm:prSet/>
      <dgm:spPr/>
      <dgm:t>
        <a:bodyPr/>
        <a:lstStyle/>
        <a:p>
          <a:endParaRPr lang="en-US"/>
        </a:p>
      </dgm:t>
    </dgm:pt>
    <dgm:pt modelId="{CF25C484-A18D-4C0D-81C6-0C76598BC4B7}">
      <dgm:prSet/>
      <dgm:spPr/>
      <dgm:t>
        <a:bodyPr/>
        <a:lstStyle/>
        <a:p>
          <a:r>
            <a:rPr lang="de-DE"/>
            <a:t>For DI just include spring-context</a:t>
          </a:r>
          <a:endParaRPr lang="en-US"/>
        </a:p>
      </dgm:t>
    </dgm:pt>
    <dgm:pt modelId="{6FB80D08-F731-4801-A6D3-501EC15C7687}" type="parTrans" cxnId="{F6A33BE1-6589-4399-8E5E-917BD1776644}">
      <dgm:prSet/>
      <dgm:spPr/>
      <dgm:t>
        <a:bodyPr/>
        <a:lstStyle/>
        <a:p>
          <a:endParaRPr lang="en-US"/>
        </a:p>
      </dgm:t>
    </dgm:pt>
    <dgm:pt modelId="{5C48A5F7-B032-4EF0-930C-4D3FCB5D2B8E}" type="sibTrans" cxnId="{F6A33BE1-6589-4399-8E5E-917BD1776644}">
      <dgm:prSet/>
      <dgm:spPr/>
      <dgm:t>
        <a:bodyPr/>
        <a:lstStyle/>
        <a:p>
          <a:endParaRPr lang="en-US"/>
        </a:p>
      </dgm:t>
    </dgm:pt>
    <dgm:pt modelId="{1E45F785-B7A7-4A3B-91EC-66F83528CCD9}">
      <dgm:prSet/>
      <dgm:spPr/>
      <dgm:t>
        <a:bodyPr/>
        <a:lstStyle/>
        <a:p>
          <a:r>
            <a:rPr lang="de-CH"/>
            <a:t>Non-intrusive</a:t>
          </a:r>
          <a:endParaRPr lang="en-US"/>
        </a:p>
      </dgm:t>
    </dgm:pt>
    <dgm:pt modelId="{14C4148F-2E5D-42C2-B2E4-75544DA6C16B}" type="parTrans" cxnId="{228B72EA-484A-4A9D-85C0-51D8A5748DA2}">
      <dgm:prSet/>
      <dgm:spPr/>
      <dgm:t>
        <a:bodyPr/>
        <a:lstStyle/>
        <a:p>
          <a:endParaRPr lang="en-US"/>
        </a:p>
      </dgm:t>
    </dgm:pt>
    <dgm:pt modelId="{2DB866C1-F5A3-4D41-BFC6-7E10F43BC2EA}" type="sibTrans" cxnId="{228B72EA-484A-4A9D-85C0-51D8A5748DA2}">
      <dgm:prSet/>
      <dgm:spPr/>
      <dgm:t>
        <a:bodyPr/>
        <a:lstStyle/>
        <a:p>
          <a:endParaRPr lang="en-US"/>
        </a:p>
      </dgm:t>
    </dgm:pt>
    <dgm:pt modelId="{54CC3E58-9210-4CED-B9EB-2B1BAD47D892}">
      <dgm:prSet/>
      <dgm:spPr/>
      <dgm:t>
        <a:bodyPr/>
        <a:lstStyle/>
        <a:p>
          <a:r>
            <a:rPr lang="en-US"/>
            <a:t>domain logic code generally has no dependencies on the framework itself</a:t>
          </a:r>
        </a:p>
      </dgm:t>
    </dgm:pt>
    <dgm:pt modelId="{775C7088-F63D-4BB2-B297-0FB5ED86EC4D}" type="parTrans" cxnId="{7073F15F-F12B-4CA4-9DAF-400246F9F00D}">
      <dgm:prSet/>
      <dgm:spPr/>
      <dgm:t>
        <a:bodyPr/>
        <a:lstStyle/>
        <a:p>
          <a:endParaRPr lang="en-US"/>
        </a:p>
      </dgm:t>
    </dgm:pt>
    <dgm:pt modelId="{8DD52976-E982-429B-AABC-F7D139E08E2C}" type="sibTrans" cxnId="{7073F15F-F12B-4CA4-9DAF-400246F9F00D}">
      <dgm:prSet/>
      <dgm:spPr/>
      <dgm:t>
        <a:bodyPr/>
        <a:lstStyle/>
        <a:p>
          <a:endParaRPr lang="en-US"/>
        </a:p>
      </dgm:t>
    </dgm:pt>
    <dgm:pt modelId="{8553147C-3EC8-9448-9731-A5722F08252F}" type="pres">
      <dgm:prSet presAssocID="{B5A5C15A-4BD5-46A9-BB31-658FBB24E93A}" presName="linear" presStyleCnt="0">
        <dgm:presLayoutVars>
          <dgm:dir/>
          <dgm:animLvl val="lvl"/>
          <dgm:resizeHandles val="exact"/>
        </dgm:presLayoutVars>
      </dgm:prSet>
      <dgm:spPr/>
    </dgm:pt>
    <dgm:pt modelId="{838B35B6-8635-E941-80C0-A0B9E880B052}" type="pres">
      <dgm:prSet presAssocID="{3C68F2D0-21F5-49AA-882F-5B5E19010931}" presName="parentLin" presStyleCnt="0"/>
      <dgm:spPr/>
    </dgm:pt>
    <dgm:pt modelId="{D6873B02-61D2-4340-A146-2546CE87571D}" type="pres">
      <dgm:prSet presAssocID="{3C68F2D0-21F5-49AA-882F-5B5E19010931}" presName="parentLeftMargin" presStyleLbl="node1" presStyleIdx="0" presStyleCnt="3"/>
      <dgm:spPr/>
    </dgm:pt>
    <dgm:pt modelId="{306A1B37-4F80-394F-A6E7-FB40E780B520}" type="pres">
      <dgm:prSet presAssocID="{3C68F2D0-21F5-49AA-882F-5B5E190109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A3A3BF-A40A-D14C-AC5C-35668D62F19C}" type="pres">
      <dgm:prSet presAssocID="{3C68F2D0-21F5-49AA-882F-5B5E19010931}" presName="negativeSpace" presStyleCnt="0"/>
      <dgm:spPr/>
    </dgm:pt>
    <dgm:pt modelId="{1D6429DA-1018-B84F-98B5-6F9942EA9890}" type="pres">
      <dgm:prSet presAssocID="{3C68F2D0-21F5-49AA-882F-5B5E19010931}" presName="childText" presStyleLbl="conFgAcc1" presStyleIdx="0" presStyleCnt="3">
        <dgm:presLayoutVars>
          <dgm:bulletEnabled val="1"/>
        </dgm:presLayoutVars>
      </dgm:prSet>
      <dgm:spPr/>
    </dgm:pt>
    <dgm:pt modelId="{CB3F7BF4-C471-9346-AF60-B7ED3841DF83}" type="pres">
      <dgm:prSet presAssocID="{22D757C4-C043-407A-99C5-58D643A44EE8}" presName="spaceBetweenRectangles" presStyleCnt="0"/>
      <dgm:spPr/>
    </dgm:pt>
    <dgm:pt modelId="{D1EB25F8-8734-024D-8CEF-4AABA35CE486}" type="pres">
      <dgm:prSet presAssocID="{90957539-9412-42EB-9156-537FC064A7A1}" presName="parentLin" presStyleCnt="0"/>
      <dgm:spPr/>
    </dgm:pt>
    <dgm:pt modelId="{A6930E23-24ED-1A48-99F0-A859673BD918}" type="pres">
      <dgm:prSet presAssocID="{90957539-9412-42EB-9156-537FC064A7A1}" presName="parentLeftMargin" presStyleLbl="node1" presStyleIdx="0" presStyleCnt="3"/>
      <dgm:spPr/>
    </dgm:pt>
    <dgm:pt modelId="{6D4A2E0D-00C5-7A4C-8CCB-1F34350E50E4}" type="pres">
      <dgm:prSet presAssocID="{90957539-9412-42EB-9156-537FC064A7A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2D270A9-C525-2840-B97F-0A5D9C296F5A}" type="pres">
      <dgm:prSet presAssocID="{90957539-9412-42EB-9156-537FC064A7A1}" presName="negativeSpace" presStyleCnt="0"/>
      <dgm:spPr/>
    </dgm:pt>
    <dgm:pt modelId="{4A92059A-39CF-CA43-8483-2B07437A0E07}" type="pres">
      <dgm:prSet presAssocID="{90957539-9412-42EB-9156-537FC064A7A1}" presName="childText" presStyleLbl="conFgAcc1" presStyleIdx="1" presStyleCnt="3">
        <dgm:presLayoutVars>
          <dgm:bulletEnabled val="1"/>
        </dgm:presLayoutVars>
      </dgm:prSet>
      <dgm:spPr/>
    </dgm:pt>
    <dgm:pt modelId="{DDF84813-7CFA-8C46-B438-2DFD33FEDC8A}" type="pres">
      <dgm:prSet presAssocID="{4F7FE8C0-E592-4444-915A-54F890A8F7F5}" presName="spaceBetweenRectangles" presStyleCnt="0"/>
      <dgm:spPr/>
    </dgm:pt>
    <dgm:pt modelId="{3E83BA36-E5D4-094F-8E88-2704003930A3}" type="pres">
      <dgm:prSet presAssocID="{1E45F785-B7A7-4A3B-91EC-66F83528CCD9}" presName="parentLin" presStyleCnt="0"/>
      <dgm:spPr/>
    </dgm:pt>
    <dgm:pt modelId="{6F56F1E7-5712-E546-A476-E18848148C99}" type="pres">
      <dgm:prSet presAssocID="{1E45F785-B7A7-4A3B-91EC-66F83528CCD9}" presName="parentLeftMargin" presStyleLbl="node1" presStyleIdx="1" presStyleCnt="3"/>
      <dgm:spPr/>
    </dgm:pt>
    <dgm:pt modelId="{9011A136-7AED-A441-8F0C-57B660CD6EAF}" type="pres">
      <dgm:prSet presAssocID="{1E45F785-B7A7-4A3B-91EC-66F83528CCD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A1FC9B2-2F4C-D745-A419-D7DFA6D2F957}" type="pres">
      <dgm:prSet presAssocID="{1E45F785-B7A7-4A3B-91EC-66F83528CCD9}" presName="negativeSpace" presStyleCnt="0"/>
      <dgm:spPr/>
    </dgm:pt>
    <dgm:pt modelId="{ABCCEAD9-D062-D54C-8CD1-5BFF10195457}" type="pres">
      <dgm:prSet presAssocID="{1E45F785-B7A7-4A3B-91EC-66F83528CCD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747204-C469-ED43-9BC3-A698DFB7AE0A}" type="presOf" srcId="{1E45F785-B7A7-4A3B-91EC-66F83528CCD9}" destId="{6F56F1E7-5712-E546-A476-E18848148C99}" srcOrd="0" destOrd="0" presId="urn:microsoft.com/office/officeart/2005/8/layout/list1"/>
    <dgm:cxn modelId="{925F7819-29A6-4944-8DEF-8110C4A052D3}" srcId="{B5A5C15A-4BD5-46A9-BB31-658FBB24E93A}" destId="{3C68F2D0-21F5-49AA-882F-5B5E19010931}" srcOrd="0" destOrd="0" parTransId="{48DBEF17-37DC-44AE-BFB7-75E5F4372CB4}" sibTransId="{22D757C4-C043-407A-99C5-58D643A44EE8}"/>
    <dgm:cxn modelId="{42B2FE38-8E48-6C4D-B2AC-04F0D3C6F604}" type="presOf" srcId="{54CC3E58-9210-4CED-B9EB-2B1BAD47D892}" destId="{ABCCEAD9-D062-D54C-8CD1-5BFF10195457}" srcOrd="0" destOrd="0" presId="urn:microsoft.com/office/officeart/2005/8/layout/list1"/>
    <dgm:cxn modelId="{60C7243F-14C7-2541-806B-D21597D37EE3}" type="presOf" srcId="{3C68F2D0-21F5-49AA-882F-5B5E19010931}" destId="{D6873B02-61D2-4340-A146-2546CE87571D}" srcOrd="0" destOrd="0" presId="urn:microsoft.com/office/officeart/2005/8/layout/list1"/>
    <dgm:cxn modelId="{3648A93F-54F8-FC43-9171-AF2C14D32353}" type="presOf" srcId="{90957539-9412-42EB-9156-537FC064A7A1}" destId="{6D4A2E0D-00C5-7A4C-8CCB-1F34350E50E4}" srcOrd="1" destOrd="0" presId="urn:microsoft.com/office/officeart/2005/8/layout/list1"/>
    <dgm:cxn modelId="{8B138057-DAE1-4D62-B91A-A4EDC54C0B98}" srcId="{90957539-9412-42EB-9156-537FC064A7A1}" destId="{98306B54-C4C1-4370-B482-69F67EDDE83F}" srcOrd="0" destOrd="0" parTransId="{810D2E44-149B-482A-A678-8495E43AACD7}" sibTransId="{DD079B22-DE94-490A-9198-9472FC4B0B80}"/>
    <dgm:cxn modelId="{34B5825A-F594-F542-A6AB-854329821177}" type="presOf" srcId="{BA64A6E9-50D8-49C0-9A91-2D060F9F6C19}" destId="{1D6429DA-1018-B84F-98B5-6F9942EA9890}" srcOrd="0" destOrd="0" presId="urn:microsoft.com/office/officeart/2005/8/layout/list1"/>
    <dgm:cxn modelId="{7073F15F-F12B-4CA4-9DAF-400246F9F00D}" srcId="{1E45F785-B7A7-4A3B-91EC-66F83528CCD9}" destId="{54CC3E58-9210-4CED-B9EB-2B1BAD47D892}" srcOrd="0" destOrd="0" parTransId="{775C7088-F63D-4BB2-B297-0FB5ED86EC4D}" sibTransId="{8DD52976-E982-429B-AABC-F7D139E08E2C}"/>
    <dgm:cxn modelId="{A58ADD85-3A8E-0B4A-9D1D-B177D71A58A4}" type="presOf" srcId="{3C68F2D0-21F5-49AA-882F-5B5E19010931}" destId="{306A1B37-4F80-394F-A6E7-FB40E780B520}" srcOrd="1" destOrd="0" presId="urn:microsoft.com/office/officeart/2005/8/layout/list1"/>
    <dgm:cxn modelId="{A3BA8096-A8E1-416A-8686-448FDD78D839}" srcId="{B5A5C15A-4BD5-46A9-BB31-658FBB24E93A}" destId="{90957539-9412-42EB-9156-537FC064A7A1}" srcOrd="1" destOrd="0" parTransId="{A5634554-F177-4D5E-9495-67959AF4D117}" sibTransId="{4F7FE8C0-E592-4444-915A-54F890A8F7F5}"/>
    <dgm:cxn modelId="{FFA3F199-5E2D-844A-8929-3E765A340DC9}" type="presOf" srcId="{90957539-9412-42EB-9156-537FC064A7A1}" destId="{A6930E23-24ED-1A48-99F0-A859673BD918}" srcOrd="0" destOrd="0" presId="urn:microsoft.com/office/officeart/2005/8/layout/list1"/>
    <dgm:cxn modelId="{EBDD459C-2403-1340-9C2E-0FD04A130F51}" type="presOf" srcId="{CF25C484-A18D-4C0D-81C6-0C76598BC4B7}" destId="{4A92059A-39CF-CA43-8483-2B07437A0E07}" srcOrd="0" destOrd="1" presId="urn:microsoft.com/office/officeart/2005/8/layout/list1"/>
    <dgm:cxn modelId="{3C3F92BB-EDF6-0246-A31D-99878F95AB7A}" type="presOf" srcId="{B5A5C15A-4BD5-46A9-BB31-658FBB24E93A}" destId="{8553147C-3EC8-9448-9731-A5722F08252F}" srcOrd="0" destOrd="0" presId="urn:microsoft.com/office/officeart/2005/8/layout/list1"/>
    <dgm:cxn modelId="{20A0ABCE-0D1B-1542-9F8A-7A78B1FC956D}" type="presOf" srcId="{98306B54-C4C1-4370-B482-69F67EDDE83F}" destId="{4A92059A-39CF-CA43-8483-2B07437A0E07}" srcOrd="0" destOrd="0" presId="urn:microsoft.com/office/officeart/2005/8/layout/list1"/>
    <dgm:cxn modelId="{F6A33BE1-6589-4399-8E5E-917BD1776644}" srcId="{98306B54-C4C1-4370-B482-69F67EDDE83F}" destId="{CF25C484-A18D-4C0D-81C6-0C76598BC4B7}" srcOrd="0" destOrd="0" parTransId="{6FB80D08-F731-4801-A6D3-501EC15C7687}" sibTransId="{5C48A5F7-B032-4EF0-930C-4D3FCB5D2B8E}"/>
    <dgm:cxn modelId="{228B72EA-484A-4A9D-85C0-51D8A5748DA2}" srcId="{B5A5C15A-4BD5-46A9-BB31-658FBB24E93A}" destId="{1E45F785-B7A7-4A3B-91EC-66F83528CCD9}" srcOrd="2" destOrd="0" parTransId="{14C4148F-2E5D-42C2-B2E4-75544DA6C16B}" sibTransId="{2DB866C1-F5A3-4D41-BFC6-7E10F43BC2EA}"/>
    <dgm:cxn modelId="{D6769CF2-F6A8-44DA-BA5A-9E5D71D34E36}" srcId="{3C68F2D0-21F5-49AA-882F-5B5E19010931}" destId="{BA64A6E9-50D8-49C0-9A91-2D060F9F6C19}" srcOrd="0" destOrd="0" parTransId="{76A181B9-000B-4387-9B66-14CD03D0CFC9}" sibTransId="{90D09CAE-1BC6-4BC8-8FE2-AFF0832802C1}"/>
    <dgm:cxn modelId="{93733EFC-3562-EB4D-A805-2DB50C706C32}" type="presOf" srcId="{1E45F785-B7A7-4A3B-91EC-66F83528CCD9}" destId="{9011A136-7AED-A441-8F0C-57B660CD6EAF}" srcOrd="1" destOrd="0" presId="urn:microsoft.com/office/officeart/2005/8/layout/list1"/>
    <dgm:cxn modelId="{359E5F24-6A29-3C43-80DA-010C4FA42EC7}" type="presParOf" srcId="{8553147C-3EC8-9448-9731-A5722F08252F}" destId="{838B35B6-8635-E941-80C0-A0B9E880B052}" srcOrd="0" destOrd="0" presId="urn:microsoft.com/office/officeart/2005/8/layout/list1"/>
    <dgm:cxn modelId="{A0A3BFF1-2C49-CA4B-B867-6A6BD86855E9}" type="presParOf" srcId="{838B35B6-8635-E941-80C0-A0B9E880B052}" destId="{D6873B02-61D2-4340-A146-2546CE87571D}" srcOrd="0" destOrd="0" presId="urn:microsoft.com/office/officeart/2005/8/layout/list1"/>
    <dgm:cxn modelId="{F4807704-893D-D549-BCFC-37FDC1E8B97E}" type="presParOf" srcId="{838B35B6-8635-E941-80C0-A0B9E880B052}" destId="{306A1B37-4F80-394F-A6E7-FB40E780B520}" srcOrd="1" destOrd="0" presId="urn:microsoft.com/office/officeart/2005/8/layout/list1"/>
    <dgm:cxn modelId="{809F2837-65E9-1D4D-86F1-E101F1E87739}" type="presParOf" srcId="{8553147C-3EC8-9448-9731-A5722F08252F}" destId="{94A3A3BF-A40A-D14C-AC5C-35668D62F19C}" srcOrd="1" destOrd="0" presId="urn:microsoft.com/office/officeart/2005/8/layout/list1"/>
    <dgm:cxn modelId="{95549EBF-99D6-314C-AC2A-F3ACBF8A8469}" type="presParOf" srcId="{8553147C-3EC8-9448-9731-A5722F08252F}" destId="{1D6429DA-1018-B84F-98B5-6F9942EA9890}" srcOrd="2" destOrd="0" presId="urn:microsoft.com/office/officeart/2005/8/layout/list1"/>
    <dgm:cxn modelId="{CA95B155-3B3C-3949-97B4-FF7764679EF3}" type="presParOf" srcId="{8553147C-3EC8-9448-9731-A5722F08252F}" destId="{CB3F7BF4-C471-9346-AF60-B7ED3841DF83}" srcOrd="3" destOrd="0" presId="urn:microsoft.com/office/officeart/2005/8/layout/list1"/>
    <dgm:cxn modelId="{1A521152-CDC3-9B42-A221-EDA70583901B}" type="presParOf" srcId="{8553147C-3EC8-9448-9731-A5722F08252F}" destId="{D1EB25F8-8734-024D-8CEF-4AABA35CE486}" srcOrd="4" destOrd="0" presId="urn:microsoft.com/office/officeart/2005/8/layout/list1"/>
    <dgm:cxn modelId="{907C79DD-58AB-EE42-BB39-C784065EAD6C}" type="presParOf" srcId="{D1EB25F8-8734-024D-8CEF-4AABA35CE486}" destId="{A6930E23-24ED-1A48-99F0-A859673BD918}" srcOrd="0" destOrd="0" presId="urn:microsoft.com/office/officeart/2005/8/layout/list1"/>
    <dgm:cxn modelId="{5943E616-4E73-4247-8F9B-EA107CDC5F99}" type="presParOf" srcId="{D1EB25F8-8734-024D-8CEF-4AABA35CE486}" destId="{6D4A2E0D-00C5-7A4C-8CCB-1F34350E50E4}" srcOrd="1" destOrd="0" presId="urn:microsoft.com/office/officeart/2005/8/layout/list1"/>
    <dgm:cxn modelId="{A712E7B6-3B47-734E-942F-880537DFF0D3}" type="presParOf" srcId="{8553147C-3EC8-9448-9731-A5722F08252F}" destId="{A2D270A9-C525-2840-B97F-0A5D9C296F5A}" srcOrd="5" destOrd="0" presId="urn:microsoft.com/office/officeart/2005/8/layout/list1"/>
    <dgm:cxn modelId="{168314C2-E83D-F441-BEF7-CD5F1D776D8C}" type="presParOf" srcId="{8553147C-3EC8-9448-9731-A5722F08252F}" destId="{4A92059A-39CF-CA43-8483-2B07437A0E07}" srcOrd="6" destOrd="0" presId="urn:microsoft.com/office/officeart/2005/8/layout/list1"/>
    <dgm:cxn modelId="{BF25BAA6-B567-7246-BD57-BE4277834BD6}" type="presParOf" srcId="{8553147C-3EC8-9448-9731-A5722F08252F}" destId="{DDF84813-7CFA-8C46-B438-2DFD33FEDC8A}" srcOrd="7" destOrd="0" presId="urn:microsoft.com/office/officeart/2005/8/layout/list1"/>
    <dgm:cxn modelId="{28690A2C-E250-2649-A6A9-2D22FCEE9F9E}" type="presParOf" srcId="{8553147C-3EC8-9448-9731-A5722F08252F}" destId="{3E83BA36-E5D4-094F-8E88-2704003930A3}" srcOrd="8" destOrd="0" presId="urn:microsoft.com/office/officeart/2005/8/layout/list1"/>
    <dgm:cxn modelId="{CD67C401-9F02-E44B-A740-90A4A41852C4}" type="presParOf" srcId="{3E83BA36-E5D4-094F-8E88-2704003930A3}" destId="{6F56F1E7-5712-E546-A476-E18848148C99}" srcOrd="0" destOrd="0" presId="urn:microsoft.com/office/officeart/2005/8/layout/list1"/>
    <dgm:cxn modelId="{F907778D-8AB8-9646-9995-B993F0A74A52}" type="presParOf" srcId="{3E83BA36-E5D4-094F-8E88-2704003930A3}" destId="{9011A136-7AED-A441-8F0C-57B660CD6EAF}" srcOrd="1" destOrd="0" presId="urn:microsoft.com/office/officeart/2005/8/layout/list1"/>
    <dgm:cxn modelId="{39A3F84D-D5DA-EE49-8C4A-4CAA64011725}" type="presParOf" srcId="{8553147C-3EC8-9448-9731-A5722F08252F}" destId="{7A1FC9B2-2F4C-D745-A419-D7DFA6D2F957}" srcOrd="9" destOrd="0" presId="urn:microsoft.com/office/officeart/2005/8/layout/list1"/>
    <dgm:cxn modelId="{A82F6EEE-62AD-A341-BB6A-CE430BD293AC}" type="presParOf" srcId="{8553147C-3EC8-9448-9731-A5722F08252F}" destId="{ABCCEAD9-D062-D54C-8CD1-5BFF1019545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47E06E-E8CB-4593-BBD4-32FFF62BD96E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157E599-3A7E-42CA-A854-C8622F98C1F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Contains</a:t>
          </a:r>
          <a:r>
            <a:rPr lang="de-DE"/>
            <a:t> </a:t>
          </a:r>
          <a:r>
            <a:rPr lang="de-DE" err="1"/>
            <a:t>necessary</a:t>
          </a:r>
          <a:r>
            <a:rPr lang="de-DE"/>
            <a:t> </a:t>
          </a:r>
          <a:r>
            <a:rPr lang="de-DE" err="1"/>
            <a:t>classes</a:t>
          </a:r>
          <a:r>
            <a:rPr lang="de-DE"/>
            <a:t> </a:t>
          </a:r>
          <a:r>
            <a:rPr lang="de-DE" err="1"/>
            <a:t>and</a:t>
          </a:r>
          <a:r>
            <a:rPr lang="de-DE"/>
            <a:t> </a:t>
          </a:r>
          <a:r>
            <a:rPr lang="de-DE" err="1"/>
            <a:t>interfaces</a:t>
          </a:r>
          <a:r>
            <a:rPr lang="de-DE"/>
            <a:t> </a:t>
          </a:r>
          <a:r>
            <a:rPr lang="de-DE" err="1"/>
            <a:t>for</a:t>
          </a:r>
          <a:r>
            <a:rPr lang="de-DE"/>
            <a:t> </a:t>
          </a:r>
          <a:r>
            <a:rPr lang="de-DE" err="1"/>
            <a:t>the</a:t>
          </a:r>
          <a:r>
            <a:rPr lang="de-DE"/>
            <a:t> </a:t>
          </a:r>
          <a:r>
            <a:rPr lang="de-DE" err="1"/>
            <a:t>manipulation</a:t>
          </a:r>
          <a:r>
            <a:rPr lang="de-DE"/>
            <a:t> </a:t>
          </a:r>
          <a:r>
            <a:rPr lang="de-DE" err="1"/>
            <a:t>of</a:t>
          </a:r>
          <a:r>
            <a:rPr lang="de-DE"/>
            <a:t> </a:t>
          </a:r>
          <a:r>
            <a:rPr lang="de-DE" err="1"/>
            <a:t>the</a:t>
          </a:r>
          <a:r>
            <a:rPr lang="de-DE"/>
            <a:t> </a:t>
          </a:r>
          <a:r>
            <a:rPr lang="de-DE" err="1"/>
            <a:t>java</a:t>
          </a:r>
          <a:r>
            <a:rPr lang="de-DE"/>
            <a:t> beans</a:t>
          </a:r>
          <a:endParaRPr lang="en-US"/>
        </a:p>
      </dgm:t>
    </dgm:pt>
    <dgm:pt modelId="{79976961-EA28-46B6-A729-C859F33B80C7}" type="parTrans" cxnId="{97179EB9-2677-4E12-9AB4-EBF2D274F65A}">
      <dgm:prSet/>
      <dgm:spPr/>
      <dgm:t>
        <a:bodyPr/>
        <a:lstStyle/>
        <a:p>
          <a:endParaRPr lang="en-US"/>
        </a:p>
      </dgm:t>
    </dgm:pt>
    <dgm:pt modelId="{122A677E-8F35-475D-ADF5-42C14F5EB2FD}" type="sibTrans" cxnId="{97179EB9-2677-4E12-9AB4-EBF2D274F65A}">
      <dgm:prSet/>
      <dgm:spPr/>
      <dgm:t>
        <a:bodyPr/>
        <a:lstStyle/>
        <a:p>
          <a:endParaRPr lang="en-US"/>
        </a:p>
      </dgm:t>
    </dgm:pt>
    <dgm:pt modelId="{FBE27043-BB8F-4340-B6A5-233009AEE5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100" err="1"/>
            <a:t>Defines</a:t>
          </a:r>
          <a:r>
            <a:rPr lang="de-DE" sz="2100"/>
            <a:t> </a:t>
          </a:r>
          <a:r>
            <a:rPr lang="de-DE" sz="2100" err="1"/>
            <a:t>most</a:t>
          </a:r>
          <a:r>
            <a:rPr lang="de-DE" sz="2100"/>
            <a:t> </a:t>
          </a:r>
          <a:r>
            <a:rPr lang="de-DE" sz="2100" err="1"/>
            <a:t>important</a:t>
          </a:r>
          <a:r>
            <a:rPr lang="de-DE" sz="2100"/>
            <a:t> </a:t>
          </a:r>
          <a:r>
            <a:rPr lang="de-DE" sz="2100" err="1"/>
            <a:t>interface</a:t>
          </a:r>
          <a:r>
            <a:rPr lang="de-DE" sz="2100"/>
            <a:t> like </a:t>
          </a:r>
          <a:r>
            <a:rPr lang="de-DE" sz="2800" b="1" u="sng" err="1"/>
            <a:t>BeanFactory</a:t>
          </a:r>
          <a:r>
            <a:rPr lang="de-DE" sz="2100"/>
            <a:t> </a:t>
          </a:r>
          <a:r>
            <a:rPr lang="de-DE" sz="2100" err="1"/>
            <a:t>for</a:t>
          </a:r>
          <a:r>
            <a:rPr lang="de-DE" sz="2100"/>
            <a:t> Dependency </a:t>
          </a:r>
          <a:r>
            <a:rPr lang="de-DE" sz="2100" err="1"/>
            <a:t>Injection</a:t>
          </a:r>
          <a:r>
            <a:rPr lang="de-DE" sz="2100"/>
            <a:t>. </a:t>
          </a:r>
          <a:endParaRPr lang="en-US" sz="2100"/>
        </a:p>
      </dgm:t>
    </dgm:pt>
    <dgm:pt modelId="{E5DF3A0F-4A46-4B8D-8E57-EED02CC964A8}" type="parTrans" cxnId="{26D65664-BA4E-4245-8D75-35250853595D}">
      <dgm:prSet/>
      <dgm:spPr/>
      <dgm:t>
        <a:bodyPr/>
        <a:lstStyle/>
        <a:p>
          <a:endParaRPr lang="en-US"/>
        </a:p>
      </dgm:t>
    </dgm:pt>
    <dgm:pt modelId="{B88F18EA-9FF4-4CB1-BC7E-A67B291F929C}" type="sibTrans" cxnId="{26D65664-BA4E-4245-8D75-35250853595D}">
      <dgm:prSet/>
      <dgm:spPr/>
      <dgm:t>
        <a:bodyPr/>
        <a:lstStyle/>
        <a:p>
          <a:endParaRPr lang="en-US"/>
        </a:p>
      </dgm:t>
    </dgm:pt>
    <dgm:pt modelId="{DF65BCCF-4CD6-4DC2-88E9-8609B946FD0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/>
            <a:t>Includes</a:t>
          </a:r>
          <a:r>
            <a:rPr lang="de-DE"/>
            <a:t> </a:t>
          </a:r>
          <a:r>
            <a:rPr lang="de-DE" err="1"/>
            <a:t>utility</a:t>
          </a:r>
          <a:r>
            <a:rPr lang="de-DE"/>
            <a:t> </a:t>
          </a:r>
          <a:r>
            <a:rPr lang="de-DE" err="1"/>
            <a:t>functions</a:t>
          </a:r>
          <a:r>
            <a:rPr lang="de-DE"/>
            <a:t> </a:t>
          </a:r>
          <a:r>
            <a:rPr lang="de-DE" err="1"/>
            <a:t>for</a:t>
          </a:r>
          <a:r>
            <a:rPr lang="de-DE"/>
            <a:t> </a:t>
          </a:r>
          <a:r>
            <a:rPr lang="de-DE" err="1"/>
            <a:t>checking</a:t>
          </a:r>
          <a:r>
            <a:rPr lang="de-DE"/>
            <a:t> property </a:t>
          </a:r>
          <a:r>
            <a:rPr lang="de-DE" err="1"/>
            <a:t>types</a:t>
          </a:r>
          <a:r>
            <a:rPr lang="de-DE"/>
            <a:t>, </a:t>
          </a:r>
          <a:r>
            <a:rPr lang="de-DE" err="1"/>
            <a:t>copying</a:t>
          </a:r>
          <a:r>
            <a:rPr lang="de-DE"/>
            <a:t> bean </a:t>
          </a:r>
          <a:r>
            <a:rPr lang="de-DE" err="1"/>
            <a:t>properties</a:t>
          </a:r>
          <a:r>
            <a:rPr lang="de-DE"/>
            <a:t>, </a:t>
          </a:r>
          <a:r>
            <a:rPr lang="de-DE" err="1"/>
            <a:t>instantiating</a:t>
          </a:r>
          <a:r>
            <a:rPr lang="de-DE"/>
            <a:t> </a:t>
          </a:r>
          <a:r>
            <a:rPr lang="de-DE" err="1"/>
            <a:t>java</a:t>
          </a:r>
          <a:r>
            <a:rPr lang="de-DE"/>
            <a:t> beans. </a:t>
          </a:r>
          <a:endParaRPr lang="en-US"/>
        </a:p>
      </dgm:t>
    </dgm:pt>
    <dgm:pt modelId="{4F018EC1-2B10-4C09-B7AD-457767B4C253}" type="parTrans" cxnId="{4B2975AC-9AA3-4C88-A068-5DB0CE046B5D}">
      <dgm:prSet/>
      <dgm:spPr/>
      <dgm:t>
        <a:bodyPr/>
        <a:lstStyle/>
        <a:p>
          <a:endParaRPr lang="en-US"/>
        </a:p>
      </dgm:t>
    </dgm:pt>
    <dgm:pt modelId="{FE400284-B32A-47BC-9B3B-D53E4DDBEE9E}" type="sibTrans" cxnId="{4B2975AC-9AA3-4C88-A068-5DB0CE046B5D}">
      <dgm:prSet/>
      <dgm:spPr/>
      <dgm:t>
        <a:bodyPr/>
        <a:lstStyle/>
        <a:p>
          <a:endParaRPr lang="en-US"/>
        </a:p>
      </dgm:t>
    </dgm:pt>
    <dgm:pt modelId="{02B96BE7-DFCC-4739-8770-366BAA5639AA}" type="pres">
      <dgm:prSet presAssocID="{9347E06E-E8CB-4593-BBD4-32FFF62BD96E}" presName="root" presStyleCnt="0">
        <dgm:presLayoutVars>
          <dgm:dir/>
          <dgm:resizeHandles val="exact"/>
        </dgm:presLayoutVars>
      </dgm:prSet>
      <dgm:spPr/>
    </dgm:pt>
    <dgm:pt modelId="{24CB7685-DE2F-4551-943A-997ADA784321}" type="pres">
      <dgm:prSet presAssocID="{9157E599-3A7E-42CA-A854-C8622F98C1F5}" presName="compNode" presStyleCnt="0"/>
      <dgm:spPr/>
    </dgm:pt>
    <dgm:pt modelId="{117F805B-C3B4-419B-92BD-3D8578AE581C}" type="pres">
      <dgm:prSet presAssocID="{9157E599-3A7E-42CA-A854-C8622F98C1F5}" presName="bgRect" presStyleLbl="bgShp" presStyleIdx="0" presStyleCnt="3"/>
      <dgm:spPr/>
    </dgm:pt>
    <dgm:pt modelId="{06170C9C-731C-427D-9106-8A1ED1402B48}" type="pres">
      <dgm:prSet presAssocID="{9157E599-3A7E-42CA-A854-C8622F98C1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5C0E774-4CFA-4CCD-BEB0-CEDADC296EA7}" type="pres">
      <dgm:prSet presAssocID="{9157E599-3A7E-42CA-A854-C8622F98C1F5}" presName="spaceRect" presStyleCnt="0"/>
      <dgm:spPr/>
    </dgm:pt>
    <dgm:pt modelId="{D4DE59A9-4D4A-4F26-8408-B7E04A53F1C3}" type="pres">
      <dgm:prSet presAssocID="{9157E599-3A7E-42CA-A854-C8622F98C1F5}" presName="parTx" presStyleLbl="revTx" presStyleIdx="0" presStyleCnt="3">
        <dgm:presLayoutVars>
          <dgm:chMax val="0"/>
          <dgm:chPref val="0"/>
        </dgm:presLayoutVars>
      </dgm:prSet>
      <dgm:spPr/>
    </dgm:pt>
    <dgm:pt modelId="{9196522E-6ED0-44CE-A0B9-6A5D9C6A874D}" type="pres">
      <dgm:prSet presAssocID="{122A677E-8F35-475D-ADF5-42C14F5EB2FD}" presName="sibTrans" presStyleCnt="0"/>
      <dgm:spPr/>
    </dgm:pt>
    <dgm:pt modelId="{E70497FF-197A-4124-A4EA-3B3357AB9414}" type="pres">
      <dgm:prSet presAssocID="{FBE27043-BB8F-4340-B6A5-233009AEE56B}" presName="compNode" presStyleCnt="0"/>
      <dgm:spPr/>
    </dgm:pt>
    <dgm:pt modelId="{D13EE750-7C6D-4A40-AB81-B7CA56E8DAF0}" type="pres">
      <dgm:prSet presAssocID="{FBE27043-BB8F-4340-B6A5-233009AEE56B}" presName="bgRect" presStyleLbl="bgShp" presStyleIdx="1" presStyleCnt="3"/>
      <dgm:spPr/>
    </dgm:pt>
    <dgm:pt modelId="{F6853B3F-361D-42C0-ADEB-3928CB3A414E}" type="pres">
      <dgm:prSet presAssocID="{FBE27043-BB8F-4340-B6A5-233009AEE5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2C967CC4-ABD5-423E-A31B-A4A91E646EAF}" type="pres">
      <dgm:prSet presAssocID="{FBE27043-BB8F-4340-B6A5-233009AEE56B}" presName="spaceRect" presStyleCnt="0"/>
      <dgm:spPr/>
    </dgm:pt>
    <dgm:pt modelId="{E10789C8-5E47-42C0-92BF-8CDEDF7AD32D}" type="pres">
      <dgm:prSet presAssocID="{FBE27043-BB8F-4340-B6A5-233009AEE56B}" presName="parTx" presStyleLbl="revTx" presStyleIdx="1" presStyleCnt="3">
        <dgm:presLayoutVars>
          <dgm:chMax val="0"/>
          <dgm:chPref val="0"/>
        </dgm:presLayoutVars>
      </dgm:prSet>
      <dgm:spPr/>
    </dgm:pt>
    <dgm:pt modelId="{19C34841-79BD-41A9-AE07-4978859052DC}" type="pres">
      <dgm:prSet presAssocID="{B88F18EA-9FF4-4CB1-BC7E-A67B291F929C}" presName="sibTrans" presStyleCnt="0"/>
      <dgm:spPr/>
    </dgm:pt>
    <dgm:pt modelId="{14F90136-1693-44E5-AF93-9A468DCD8E3D}" type="pres">
      <dgm:prSet presAssocID="{DF65BCCF-4CD6-4DC2-88E9-8609B946FD00}" presName="compNode" presStyleCnt="0"/>
      <dgm:spPr/>
    </dgm:pt>
    <dgm:pt modelId="{BD4CD727-C57A-499E-A09F-5D3CEFDF39B2}" type="pres">
      <dgm:prSet presAssocID="{DF65BCCF-4CD6-4DC2-88E9-8609B946FD00}" presName="bgRect" presStyleLbl="bgShp" presStyleIdx="2" presStyleCnt="3"/>
      <dgm:spPr/>
    </dgm:pt>
    <dgm:pt modelId="{561C7BB6-4BF1-4C52-848F-8360B0FE4E9D}" type="pres">
      <dgm:prSet presAssocID="{DF65BCCF-4CD6-4DC2-88E9-8609B946FD0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22882DE-DC1B-4A64-BBF2-A38E3B973F74}" type="pres">
      <dgm:prSet presAssocID="{DF65BCCF-4CD6-4DC2-88E9-8609B946FD00}" presName="spaceRect" presStyleCnt="0"/>
      <dgm:spPr/>
    </dgm:pt>
    <dgm:pt modelId="{0B261F77-DC40-431F-9B28-9087C95F9D48}" type="pres">
      <dgm:prSet presAssocID="{DF65BCCF-4CD6-4DC2-88E9-8609B946FD0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DFBC29-E24A-45C1-90CB-20B16E5C2E31}" type="presOf" srcId="{9157E599-3A7E-42CA-A854-C8622F98C1F5}" destId="{D4DE59A9-4D4A-4F26-8408-B7E04A53F1C3}" srcOrd="0" destOrd="0" presId="urn:microsoft.com/office/officeart/2018/2/layout/IconVerticalSolidList"/>
    <dgm:cxn modelId="{CA45133E-9A4E-41A3-8E44-1691AA25A059}" type="presOf" srcId="{9347E06E-E8CB-4593-BBD4-32FFF62BD96E}" destId="{02B96BE7-DFCC-4739-8770-366BAA5639AA}" srcOrd="0" destOrd="0" presId="urn:microsoft.com/office/officeart/2018/2/layout/IconVerticalSolidList"/>
    <dgm:cxn modelId="{03947553-F2F9-4D77-B208-B0E2D1EC54E6}" type="presOf" srcId="{DF65BCCF-4CD6-4DC2-88E9-8609B946FD00}" destId="{0B261F77-DC40-431F-9B28-9087C95F9D48}" srcOrd="0" destOrd="0" presId="urn:microsoft.com/office/officeart/2018/2/layout/IconVerticalSolidList"/>
    <dgm:cxn modelId="{26D65664-BA4E-4245-8D75-35250853595D}" srcId="{9347E06E-E8CB-4593-BBD4-32FFF62BD96E}" destId="{FBE27043-BB8F-4340-B6A5-233009AEE56B}" srcOrd="1" destOrd="0" parTransId="{E5DF3A0F-4A46-4B8D-8E57-EED02CC964A8}" sibTransId="{B88F18EA-9FF4-4CB1-BC7E-A67B291F929C}"/>
    <dgm:cxn modelId="{4B2975AC-9AA3-4C88-A068-5DB0CE046B5D}" srcId="{9347E06E-E8CB-4593-BBD4-32FFF62BD96E}" destId="{DF65BCCF-4CD6-4DC2-88E9-8609B946FD00}" srcOrd="2" destOrd="0" parTransId="{4F018EC1-2B10-4C09-B7AD-457767B4C253}" sibTransId="{FE400284-B32A-47BC-9B3B-D53E4DDBEE9E}"/>
    <dgm:cxn modelId="{97179EB9-2677-4E12-9AB4-EBF2D274F65A}" srcId="{9347E06E-E8CB-4593-BBD4-32FFF62BD96E}" destId="{9157E599-3A7E-42CA-A854-C8622F98C1F5}" srcOrd="0" destOrd="0" parTransId="{79976961-EA28-46B6-A729-C859F33B80C7}" sibTransId="{122A677E-8F35-475D-ADF5-42C14F5EB2FD}"/>
    <dgm:cxn modelId="{9AC1EEE5-2640-43D2-9FB4-0A790AF91AF8}" type="presOf" srcId="{FBE27043-BB8F-4340-B6A5-233009AEE56B}" destId="{E10789C8-5E47-42C0-92BF-8CDEDF7AD32D}" srcOrd="0" destOrd="0" presId="urn:microsoft.com/office/officeart/2018/2/layout/IconVerticalSolidList"/>
    <dgm:cxn modelId="{0A13625E-51EE-40EA-80ED-1FF9598C7048}" type="presParOf" srcId="{02B96BE7-DFCC-4739-8770-366BAA5639AA}" destId="{24CB7685-DE2F-4551-943A-997ADA784321}" srcOrd="0" destOrd="0" presId="urn:microsoft.com/office/officeart/2018/2/layout/IconVerticalSolidList"/>
    <dgm:cxn modelId="{FFF00BDA-DD14-45AF-8E2D-4163021E0C22}" type="presParOf" srcId="{24CB7685-DE2F-4551-943A-997ADA784321}" destId="{117F805B-C3B4-419B-92BD-3D8578AE581C}" srcOrd="0" destOrd="0" presId="urn:microsoft.com/office/officeart/2018/2/layout/IconVerticalSolidList"/>
    <dgm:cxn modelId="{51C3E62C-6C8E-4466-9B23-DB6651D480B3}" type="presParOf" srcId="{24CB7685-DE2F-4551-943A-997ADA784321}" destId="{06170C9C-731C-427D-9106-8A1ED1402B48}" srcOrd="1" destOrd="0" presId="urn:microsoft.com/office/officeart/2018/2/layout/IconVerticalSolidList"/>
    <dgm:cxn modelId="{FC38680C-968F-4ED7-A197-CFCA9BFE5288}" type="presParOf" srcId="{24CB7685-DE2F-4551-943A-997ADA784321}" destId="{A5C0E774-4CFA-4CCD-BEB0-CEDADC296EA7}" srcOrd="2" destOrd="0" presId="urn:microsoft.com/office/officeart/2018/2/layout/IconVerticalSolidList"/>
    <dgm:cxn modelId="{34648D83-60D0-454F-A958-470893B3A556}" type="presParOf" srcId="{24CB7685-DE2F-4551-943A-997ADA784321}" destId="{D4DE59A9-4D4A-4F26-8408-B7E04A53F1C3}" srcOrd="3" destOrd="0" presId="urn:microsoft.com/office/officeart/2018/2/layout/IconVerticalSolidList"/>
    <dgm:cxn modelId="{CF7494A7-47D9-47CD-8E31-12C92BBE5D56}" type="presParOf" srcId="{02B96BE7-DFCC-4739-8770-366BAA5639AA}" destId="{9196522E-6ED0-44CE-A0B9-6A5D9C6A874D}" srcOrd="1" destOrd="0" presId="urn:microsoft.com/office/officeart/2018/2/layout/IconVerticalSolidList"/>
    <dgm:cxn modelId="{EEE8D889-88ED-4EFB-B9AA-8E55C1107287}" type="presParOf" srcId="{02B96BE7-DFCC-4739-8770-366BAA5639AA}" destId="{E70497FF-197A-4124-A4EA-3B3357AB9414}" srcOrd="2" destOrd="0" presId="urn:microsoft.com/office/officeart/2018/2/layout/IconVerticalSolidList"/>
    <dgm:cxn modelId="{53941FBF-D72B-4A0F-B3EE-20E977242B5E}" type="presParOf" srcId="{E70497FF-197A-4124-A4EA-3B3357AB9414}" destId="{D13EE750-7C6D-4A40-AB81-B7CA56E8DAF0}" srcOrd="0" destOrd="0" presId="urn:microsoft.com/office/officeart/2018/2/layout/IconVerticalSolidList"/>
    <dgm:cxn modelId="{C0AEB8C5-CBCE-4E89-A6CB-236DC5DD518D}" type="presParOf" srcId="{E70497FF-197A-4124-A4EA-3B3357AB9414}" destId="{F6853B3F-361D-42C0-ADEB-3928CB3A414E}" srcOrd="1" destOrd="0" presId="urn:microsoft.com/office/officeart/2018/2/layout/IconVerticalSolidList"/>
    <dgm:cxn modelId="{63A08C9E-F578-4EBB-AE78-B404ACC7E477}" type="presParOf" srcId="{E70497FF-197A-4124-A4EA-3B3357AB9414}" destId="{2C967CC4-ABD5-423E-A31B-A4A91E646EAF}" srcOrd="2" destOrd="0" presId="urn:microsoft.com/office/officeart/2018/2/layout/IconVerticalSolidList"/>
    <dgm:cxn modelId="{071A29DF-10EA-4399-B8D0-DBCE2B076AAB}" type="presParOf" srcId="{E70497FF-197A-4124-A4EA-3B3357AB9414}" destId="{E10789C8-5E47-42C0-92BF-8CDEDF7AD32D}" srcOrd="3" destOrd="0" presId="urn:microsoft.com/office/officeart/2018/2/layout/IconVerticalSolidList"/>
    <dgm:cxn modelId="{A3DD99AE-5B49-4AF5-B57F-4538552E18AD}" type="presParOf" srcId="{02B96BE7-DFCC-4739-8770-366BAA5639AA}" destId="{19C34841-79BD-41A9-AE07-4978859052DC}" srcOrd="3" destOrd="0" presId="urn:microsoft.com/office/officeart/2018/2/layout/IconVerticalSolidList"/>
    <dgm:cxn modelId="{C58315CC-443C-42D6-8415-FD154911B8BC}" type="presParOf" srcId="{02B96BE7-DFCC-4739-8770-366BAA5639AA}" destId="{14F90136-1693-44E5-AF93-9A468DCD8E3D}" srcOrd="4" destOrd="0" presId="urn:microsoft.com/office/officeart/2018/2/layout/IconVerticalSolidList"/>
    <dgm:cxn modelId="{BF55C0AF-87FA-42D8-BE35-47DC05899394}" type="presParOf" srcId="{14F90136-1693-44E5-AF93-9A468DCD8E3D}" destId="{BD4CD727-C57A-499E-A09F-5D3CEFDF39B2}" srcOrd="0" destOrd="0" presId="urn:microsoft.com/office/officeart/2018/2/layout/IconVerticalSolidList"/>
    <dgm:cxn modelId="{F663FDCB-8018-40F6-8DFE-38D5BE190C7D}" type="presParOf" srcId="{14F90136-1693-44E5-AF93-9A468DCD8E3D}" destId="{561C7BB6-4BF1-4C52-848F-8360B0FE4E9D}" srcOrd="1" destOrd="0" presId="urn:microsoft.com/office/officeart/2018/2/layout/IconVerticalSolidList"/>
    <dgm:cxn modelId="{7E710AF1-0227-4FBA-983A-4A23B4E43D5A}" type="presParOf" srcId="{14F90136-1693-44E5-AF93-9A468DCD8E3D}" destId="{822882DE-DC1B-4A64-BBF2-A38E3B973F74}" srcOrd="2" destOrd="0" presId="urn:microsoft.com/office/officeart/2018/2/layout/IconVerticalSolidList"/>
    <dgm:cxn modelId="{442E845E-4C4F-4CFE-ACEE-0F573F2E81FB}" type="presParOf" srcId="{14F90136-1693-44E5-AF93-9A468DCD8E3D}" destId="{0B261F77-DC40-431F-9B28-9087C95F9D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6CA4D2-7346-4371-A5F1-6DE61A67D34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3C1F841-F519-447B-BADE-2756ED2B2D6E}">
      <dgm:prSet/>
      <dgm:spPr/>
      <dgm:t>
        <a:bodyPr/>
        <a:lstStyle/>
        <a:p>
          <a:r>
            <a:rPr lang="de-DE"/>
            <a:t>Context</a:t>
          </a:r>
          <a:endParaRPr lang="en-US"/>
        </a:p>
      </dgm:t>
    </dgm:pt>
    <dgm:pt modelId="{4557A26E-FFBB-4880-9B67-FB9CB128DDF9}" type="parTrans" cxnId="{68E23A10-3215-4EE5-9B60-8968F223AF78}">
      <dgm:prSet/>
      <dgm:spPr/>
      <dgm:t>
        <a:bodyPr/>
        <a:lstStyle/>
        <a:p>
          <a:endParaRPr lang="en-US"/>
        </a:p>
      </dgm:t>
    </dgm:pt>
    <dgm:pt modelId="{8152D5AB-8BF6-4CB1-8EC9-4528238A3DE3}" type="sibTrans" cxnId="{68E23A10-3215-4EE5-9B60-8968F223AF78}">
      <dgm:prSet/>
      <dgm:spPr/>
      <dgm:t>
        <a:bodyPr/>
        <a:lstStyle/>
        <a:p>
          <a:endParaRPr lang="en-US"/>
        </a:p>
      </dgm:t>
    </dgm:pt>
    <dgm:pt modelId="{787D852A-D789-4D29-8534-80844F899279}">
      <dgm:prSet custT="1"/>
      <dgm:spPr/>
      <dgm:t>
        <a:bodyPr/>
        <a:lstStyle/>
        <a:p>
          <a:r>
            <a:rPr lang="de-DE" sz="2800" err="1"/>
            <a:t>Defines</a:t>
          </a:r>
          <a:r>
            <a:rPr lang="de-DE" sz="2800"/>
            <a:t> </a:t>
          </a:r>
          <a:r>
            <a:rPr lang="de-DE" sz="2800" err="1"/>
            <a:t>the</a:t>
          </a:r>
          <a:r>
            <a:rPr lang="de-DE" sz="2800"/>
            <a:t> </a:t>
          </a:r>
          <a:r>
            <a:rPr lang="de-DE" sz="2800" err="1"/>
            <a:t>interface</a:t>
          </a:r>
          <a:r>
            <a:rPr lang="de-DE" sz="2800"/>
            <a:t> </a:t>
          </a:r>
          <a:r>
            <a:rPr lang="de-DE" sz="4000" u="sng" err="1"/>
            <a:t>ApplicationContext</a:t>
          </a:r>
          <a:r>
            <a:rPr lang="de-DE" sz="2800"/>
            <a:t>, </a:t>
          </a:r>
          <a:r>
            <a:rPr lang="de-DE" sz="2800" err="1"/>
            <a:t>which</a:t>
          </a:r>
          <a:r>
            <a:rPr lang="de-DE" sz="2800"/>
            <a:t> </a:t>
          </a:r>
          <a:r>
            <a:rPr lang="de-DE" sz="2800" err="1"/>
            <a:t>extends</a:t>
          </a:r>
          <a:r>
            <a:rPr lang="de-DE" sz="2800"/>
            <a:t> </a:t>
          </a:r>
          <a:r>
            <a:rPr lang="de-DE" sz="2800" err="1"/>
            <a:t>BeanFactory</a:t>
          </a:r>
          <a:endParaRPr lang="en-US" sz="2800"/>
        </a:p>
      </dgm:t>
    </dgm:pt>
    <dgm:pt modelId="{527CAE57-DE33-46D3-968D-5BC61D203C5E}" type="parTrans" cxnId="{FD5C7EE1-91EB-4FE8-9151-0BD046E3EA42}">
      <dgm:prSet/>
      <dgm:spPr/>
      <dgm:t>
        <a:bodyPr/>
        <a:lstStyle/>
        <a:p>
          <a:endParaRPr lang="en-US"/>
        </a:p>
      </dgm:t>
    </dgm:pt>
    <dgm:pt modelId="{3F0975A8-945E-4953-AE33-0DC6C8044E9D}" type="sibTrans" cxnId="{FD5C7EE1-91EB-4FE8-9151-0BD046E3EA42}">
      <dgm:prSet/>
      <dgm:spPr/>
      <dgm:t>
        <a:bodyPr/>
        <a:lstStyle/>
        <a:p>
          <a:endParaRPr lang="en-US"/>
        </a:p>
      </dgm:t>
    </dgm:pt>
    <dgm:pt modelId="{5614003A-4069-47A7-A863-198B23157A5E}">
      <dgm:prSet/>
      <dgm:spPr/>
      <dgm:t>
        <a:bodyPr/>
        <a:lstStyle/>
        <a:p>
          <a:r>
            <a:rPr lang="de-DE"/>
            <a:t>Spring Expression Language</a:t>
          </a:r>
          <a:endParaRPr lang="en-US"/>
        </a:p>
      </dgm:t>
    </dgm:pt>
    <dgm:pt modelId="{27C27108-0A20-4CE8-80C3-8D6A31466A6A}" type="parTrans" cxnId="{CD7A1A59-3ECC-4180-A57D-925D6E9C0E51}">
      <dgm:prSet/>
      <dgm:spPr/>
      <dgm:t>
        <a:bodyPr/>
        <a:lstStyle/>
        <a:p>
          <a:endParaRPr lang="en-US"/>
        </a:p>
      </dgm:t>
    </dgm:pt>
    <dgm:pt modelId="{901C5A25-69C0-4744-80E5-DAFD6593068E}" type="sibTrans" cxnId="{CD7A1A59-3ECC-4180-A57D-925D6E9C0E51}">
      <dgm:prSet/>
      <dgm:spPr/>
      <dgm:t>
        <a:bodyPr/>
        <a:lstStyle/>
        <a:p>
          <a:endParaRPr lang="en-US"/>
        </a:p>
      </dgm:t>
    </dgm:pt>
    <dgm:pt modelId="{977A6351-F096-472A-943E-05B34FBC7AA7}">
      <dgm:prSet/>
      <dgm:spPr/>
      <dgm:t>
        <a:bodyPr/>
        <a:lstStyle/>
        <a:p>
          <a:r>
            <a:rPr lang="de-DE" i="1"/>
            <a:t>“Language </a:t>
          </a:r>
          <a:r>
            <a:rPr lang="de-DE" i="1" err="1"/>
            <a:t>to</a:t>
          </a:r>
          <a:r>
            <a:rPr lang="de-DE" i="1"/>
            <a:t> </a:t>
          </a:r>
          <a:r>
            <a:rPr lang="de-DE" i="1" err="1"/>
            <a:t>query</a:t>
          </a:r>
          <a:r>
            <a:rPr lang="de-DE" i="1"/>
            <a:t> </a:t>
          </a:r>
          <a:r>
            <a:rPr lang="de-DE" i="1" err="1"/>
            <a:t>and</a:t>
          </a:r>
          <a:r>
            <a:rPr lang="de-DE" i="1"/>
            <a:t> </a:t>
          </a:r>
          <a:r>
            <a:rPr lang="de-DE" i="1" err="1"/>
            <a:t>manipulate</a:t>
          </a:r>
          <a:r>
            <a:rPr lang="de-DE" i="1"/>
            <a:t> </a:t>
          </a:r>
          <a:r>
            <a:rPr lang="de-DE" i="1" err="1"/>
            <a:t>the</a:t>
          </a:r>
          <a:r>
            <a:rPr lang="de-DE" i="1"/>
            <a:t> </a:t>
          </a:r>
          <a:r>
            <a:rPr lang="de-DE" i="1" err="1"/>
            <a:t>object</a:t>
          </a:r>
          <a:r>
            <a:rPr lang="de-DE" i="1"/>
            <a:t> </a:t>
          </a:r>
          <a:r>
            <a:rPr lang="de-DE" i="1" err="1"/>
            <a:t>graph</a:t>
          </a:r>
          <a:r>
            <a:rPr lang="de-DE" i="1"/>
            <a:t> at </a:t>
          </a:r>
          <a:r>
            <a:rPr lang="de-DE" i="1" err="1"/>
            <a:t>runtime</a:t>
          </a:r>
          <a:r>
            <a:rPr lang="de-DE" i="1"/>
            <a:t>.“ </a:t>
          </a:r>
          <a:endParaRPr lang="en-US"/>
        </a:p>
      </dgm:t>
    </dgm:pt>
    <dgm:pt modelId="{19A3C4F2-A165-4746-91C7-260E256823EE}" type="parTrans" cxnId="{A6667441-EE88-4EE1-821C-1AA486EA24A3}">
      <dgm:prSet/>
      <dgm:spPr/>
      <dgm:t>
        <a:bodyPr/>
        <a:lstStyle/>
        <a:p>
          <a:endParaRPr lang="en-US"/>
        </a:p>
      </dgm:t>
    </dgm:pt>
    <dgm:pt modelId="{17023FB8-25E2-451B-A788-D1A95A23AF9D}" type="sibTrans" cxnId="{A6667441-EE88-4EE1-821C-1AA486EA24A3}">
      <dgm:prSet/>
      <dgm:spPr/>
      <dgm:t>
        <a:bodyPr/>
        <a:lstStyle/>
        <a:p>
          <a:endParaRPr lang="en-US"/>
        </a:p>
      </dgm:t>
    </dgm:pt>
    <dgm:pt modelId="{B5185089-8007-4EB7-82E0-D0800DC9256D}">
      <dgm:prSet/>
      <dgm:spPr/>
      <dgm:t>
        <a:bodyPr/>
        <a:lstStyle/>
        <a:p>
          <a:r>
            <a:rPr lang="de-DE"/>
            <a:t>#{</a:t>
          </a:r>
          <a:r>
            <a:rPr lang="de-DE" err="1"/>
            <a:t>object.property</a:t>
          </a:r>
          <a:r>
            <a:rPr lang="de-DE"/>
            <a:t>} </a:t>
          </a:r>
          <a:endParaRPr lang="en-US"/>
        </a:p>
      </dgm:t>
    </dgm:pt>
    <dgm:pt modelId="{56C192E1-139A-43EC-B2EB-C4F38001693F}" type="parTrans" cxnId="{12202450-0E8F-476D-995F-9AB4C8A90F3B}">
      <dgm:prSet/>
      <dgm:spPr/>
      <dgm:t>
        <a:bodyPr/>
        <a:lstStyle/>
        <a:p>
          <a:endParaRPr lang="en-US"/>
        </a:p>
      </dgm:t>
    </dgm:pt>
    <dgm:pt modelId="{01CAE9CC-C0BF-46B4-8BEB-8F33C371C44B}" type="sibTrans" cxnId="{12202450-0E8F-476D-995F-9AB4C8A90F3B}">
      <dgm:prSet/>
      <dgm:spPr/>
      <dgm:t>
        <a:bodyPr/>
        <a:lstStyle/>
        <a:p>
          <a:endParaRPr lang="en-US"/>
        </a:p>
      </dgm:t>
    </dgm:pt>
    <dgm:pt modelId="{DE825128-FA6C-400D-9519-ED3FF23B580B}">
      <dgm:prSet/>
      <dgm:spPr/>
      <dgm:t>
        <a:bodyPr/>
        <a:lstStyle/>
        <a:p>
          <a:r>
            <a:rPr lang="de-DE"/>
            <a:t>#{</a:t>
          </a:r>
          <a:r>
            <a:rPr lang="de-DE" err="1"/>
            <a:t>object.subobject.property</a:t>
          </a:r>
          <a:r>
            <a:rPr lang="de-DE"/>
            <a:t>} </a:t>
          </a:r>
          <a:endParaRPr lang="en-US"/>
        </a:p>
      </dgm:t>
    </dgm:pt>
    <dgm:pt modelId="{E2472412-13A2-4210-A4A7-7AB1D9543847}" type="parTrans" cxnId="{B52DB30F-4A40-4278-AD3B-BA4F2E7ED926}">
      <dgm:prSet/>
      <dgm:spPr/>
      <dgm:t>
        <a:bodyPr/>
        <a:lstStyle/>
        <a:p>
          <a:endParaRPr lang="en-US"/>
        </a:p>
      </dgm:t>
    </dgm:pt>
    <dgm:pt modelId="{70121238-BCE0-4ACF-A772-E9198C70C398}" type="sibTrans" cxnId="{B52DB30F-4A40-4278-AD3B-BA4F2E7ED926}">
      <dgm:prSet/>
      <dgm:spPr/>
      <dgm:t>
        <a:bodyPr/>
        <a:lstStyle/>
        <a:p>
          <a:endParaRPr lang="en-US"/>
        </a:p>
      </dgm:t>
    </dgm:pt>
    <dgm:pt modelId="{D2CC35F9-9432-EC4B-BE42-DA24C8A0781B}" type="pres">
      <dgm:prSet presAssocID="{466CA4D2-7346-4371-A5F1-6DE61A67D34A}" presName="linear" presStyleCnt="0">
        <dgm:presLayoutVars>
          <dgm:dir/>
          <dgm:animLvl val="lvl"/>
          <dgm:resizeHandles val="exact"/>
        </dgm:presLayoutVars>
      </dgm:prSet>
      <dgm:spPr/>
    </dgm:pt>
    <dgm:pt modelId="{164077AE-20F7-8C42-A572-8F0E2D958FAE}" type="pres">
      <dgm:prSet presAssocID="{83C1F841-F519-447B-BADE-2756ED2B2D6E}" presName="parentLin" presStyleCnt="0"/>
      <dgm:spPr/>
    </dgm:pt>
    <dgm:pt modelId="{07B65E73-7E3D-7641-93AB-D4799A115CC4}" type="pres">
      <dgm:prSet presAssocID="{83C1F841-F519-447B-BADE-2756ED2B2D6E}" presName="parentLeftMargin" presStyleLbl="node1" presStyleIdx="0" presStyleCnt="2"/>
      <dgm:spPr/>
    </dgm:pt>
    <dgm:pt modelId="{0EE8E54E-51FA-0E41-B9D3-C0F001278A91}" type="pres">
      <dgm:prSet presAssocID="{83C1F841-F519-447B-BADE-2756ED2B2D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BA9B9A4-8B9E-E243-A72C-662FE64868BB}" type="pres">
      <dgm:prSet presAssocID="{83C1F841-F519-447B-BADE-2756ED2B2D6E}" presName="negativeSpace" presStyleCnt="0"/>
      <dgm:spPr/>
    </dgm:pt>
    <dgm:pt modelId="{03C965D0-D6A4-2149-AFB1-205C0C5E6531}" type="pres">
      <dgm:prSet presAssocID="{83C1F841-F519-447B-BADE-2756ED2B2D6E}" presName="childText" presStyleLbl="conFgAcc1" presStyleIdx="0" presStyleCnt="2">
        <dgm:presLayoutVars>
          <dgm:bulletEnabled val="1"/>
        </dgm:presLayoutVars>
      </dgm:prSet>
      <dgm:spPr/>
    </dgm:pt>
    <dgm:pt modelId="{FD735724-9FE6-4F42-A473-08F037435B95}" type="pres">
      <dgm:prSet presAssocID="{8152D5AB-8BF6-4CB1-8EC9-4528238A3DE3}" presName="spaceBetweenRectangles" presStyleCnt="0"/>
      <dgm:spPr/>
    </dgm:pt>
    <dgm:pt modelId="{94914BC3-BC2D-3A44-9412-407D3EE2EF82}" type="pres">
      <dgm:prSet presAssocID="{5614003A-4069-47A7-A863-198B23157A5E}" presName="parentLin" presStyleCnt="0"/>
      <dgm:spPr/>
    </dgm:pt>
    <dgm:pt modelId="{13FA1076-1CF6-5446-81F6-CF5B015BEF21}" type="pres">
      <dgm:prSet presAssocID="{5614003A-4069-47A7-A863-198B23157A5E}" presName="parentLeftMargin" presStyleLbl="node1" presStyleIdx="0" presStyleCnt="2"/>
      <dgm:spPr/>
    </dgm:pt>
    <dgm:pt modelId="{F5A5CBF6-FD15-3749-A041-EF1C86725460}" type="pres">
      <dgm:prSet presAssocID="{5614003A-4069-47A7-A863-198B23157A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3B6D7E-1B2B-BE40-8C47-ACC7AD9B8CCD}" type="pres">
      <dgm:prSet presAssocID="{5614003A-4069-47A7-A863-198B23157A5E}" presName="negativeSpace" presStyleCnt="0"/>
      <dgm:spPr/>
    </dgm:pt>
    <dgm:pt modelId="{82F6ADE3-1B85-3848-A573-E91FBD63689B}" type="pres">
      <dgm:prSet presAssocID="{5614003A-4069-47A7-A863-198B23157A5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31A1003-9D5D-6C47-9CFF-CE84E12FBFC0}" type="presOf" srcId="{787D852A-D789-4D29-8534-80844F899279}" destId="{03C965D0-D6A4-2149-AFB1-205C0C5E6531}" srcOrd="0" destOrd="0" presId="urn:microsoft.com/office/officeart/2005/8/layout/list1"/>
    <dgm:cxn modelId="{AB6C0205-6A79-4B4A-937D-0BC23E7F6D32}" type="presOf" srcId="{977A6351-F096-472A-943E-05B34FBC7AA7}" destId="{82F6ADE3-1B85-3848-A573-E91FBD63689B}" srcOrd="0" destOrd="0" presId="urn:microsoft.com/office/officeart/2005/8/layout/list1"/>
    <dgm:cxn modelId="{B52DB30F-4A40-4278-AD3B-BA4F2E7ED926}" srcId="{977A6351-F096-472A-943E-05B34FBC7AA7}" destId="{DE825128-FA6C-400D-9519-ED3FF23B580B}" srcOrd="1" destOrd="0" parTransId="{E2472412-13A2-4210-A4A7-7AB1D9543847}" sibTransId="{70121238-BCE0-4ACF-A772-E9198C70C398}"/>
    <dgm:cxn modelId="{68E23A10-3215-4EE5-9B60-8968F223AF78}" srcId="{466CA4D2-7346-4371-A5F1-6DE61A67D34A}" destId="{83C1F841-F519-447B-BADE-2756ED2B2D6E}" srcOrd="0" destOrd="0" parTransId="{4557A26E-FFBB-4880-9B67-FB9CB128DDF9}" sibTransId="{8152D5AB-8BF6-4CB1-8EC9-4528238A3DE3}"/>
    <dgm:cxn modelId="{016E1522-D4A7-504E-9A5F-EF039EC56962}" type="presOf" srcId="{83C1F841-F519-447B-BADE-2756ED2B2D6E}" destId="{07B65E73-7E3D-7641-93AB-D4799A115CC4}" srcOrd="0" destOrd="0" presId="urn:microsoft.com/office/officeart/2005/8/layout/list1"/>
    <dgm:cxn modelId="{7B379B3C-1B28-C84C-9651-A14B6A2F230F}" type="presOf" srcId="{5614003A-4069-47A7-A863-198B23157A5E}" destId="{F5A5CBF6-FD15-3749-A041-EF1C86725460}" srcOrd="1" destOrd="0" presId="urn:microsoft.com/office/officeart/2005/8/layout/list1"/>
    <dgm:cxn modelId="{A6667441-EE88-4EE1-821C-1AA486EA24A3}" srcId="{5614003A-4069-47A7-A863-198B23157A5E}" destId="{977A6351-F096-472A-943E-05B34FBC7AA7}" srcOrd="0" destOrd="0" parTransId="{19A3C4F2-A165-4746-91C7-260E256823EE}" sibTransId="{17023FB8-25E2-451B-A788-D1A95A23AF9D}"/>
    <dgm:cxn modelId="{12202450-0E8F-476D-995F-9AB4C8A90F3B}" srcId="{977A6351-F096-472A-943E-05B34FBC7AA7}" destId="{B5185089-8007-4EB7-82E0-D0800DC9256D}" srcOrd="0" destOrd="0" parTransId="{56C192E1-139A-43EC-B2EB-C4F38001693F}" sibTransId="{01CAE9CC-C0BF-46B4-8BEB-8F33C371C44B}"/>
    <dgm:cxn modelId="{CD7A1A59-3ECC-4180-A57D-925D6E9C0E51}" srcId="{466CA4D2-7346-4371-A5F1-6DE61A67D34A}" destId="{5614003A-4069-47A7-A863-198B23157A5E}" srcOrd="1" destOrd="0" parTransId="{27C27108-0A20-4CE8-80C3-8D6A31466A6A}" sibTransId="{901C5A25-69C0-4744-80E5-DAFD6593068E}"/>
    <dgm:cxn modelId="{91F7507C-A700-9C4A-9F61-F3A0B1AF6013}" type="presOf" srcId="{DE825128-FA6C-400D-9519-ED3FF23B580B}" destId="{82F6ADE3-1B85-3848-A573-E91FBD63689B}" srcOrd="0" destOrd="2" presId="urn:microsoft.com/office/officeart/2005/8/layout/list1"/>
    <dgm:cxn modelId="{CD6EAA9B-4720-4747-8B4F-501022377E67}" type="presOf" srcId="{B5185089-8007-4EB7-82E0-D0800DC9256D}" destId="{82F6ADE3-1B85-3848-A573-E91FBD63689B}" srcOrd="0" destOrd="1" presId="urn:microsoft.com/office/officeart/2005/8/layout/list1"/>
    <dgm:cxn modelId="{B2B708BE-456B-4844-B428-B0B19452B2C8}" type="presOf" srcId="{83C1F841-F519-447B-BADE-2756ED2B2D6E}" destId="{0EE8E54E-51FA-0E41-B9D3-C0F001278A91}" srcOrd="1" destOrd="0" presId="urn:microsoft.com/office/officeart/2005/8/layout/list1"/>
    <dgm:cxn modelId="{FD5C7EE1-91EB-4FE8-9151-0BD046E3EA42}" srcId="{83C1F841-F519-447B-BADE-2756ED2B2D6E}" destId="{787D852A-D789-4D29-8534-80844F899279}" srcOrd="0" destOrd="0" parTransId="{527CAE57-DE33-46D3-968D-5BC61D203C5E}" sibTransId="{3F0975A8-945E-4953-AE33-0DC6C8044E9D}"/>
    <dgm:cxn modelId="{B7C1E6E7-AFF7-9B49-8123-465854A314D8}" type="presOf" srcId="{5614003A-4069-47A7-A863-198B23157A5E}" destId="{13FA1076-1CF6-5446-81F6-CF5B015BEF21}" srcOrd="0" destOrd="0" presId="urn:microsoft.com/office/officeart/2005/8/layout/list1"/>
    <dgm:cxn modelId="{5EEB4CF8-05F2-8D43-AB95-61093F1813C8}" type="presOf" srcId="{466CA4D2-7346-4371-A5F1-6DE61A67D34A}" destId="{D2CC35F9-9432-EC4B-BE42-DA24C8A0781B}" srcOrd="0" destOrd="0" presId="urn:microsoft.com/office/officeart/2005/8/layout/list1"/>
    <dgm:cxn modelId="{B5BC632C-B306-CA4E-99CD-8314C3E860C5}" type="presParOf" srcId="{D2CC35F9-9432-EC4B-BE42-DA24C8A0781B}" destId="{164077AE-20F7-8C42-A572-8F0E2D958FAE}" srcOrd="0" destOrd="0" presId="urn:microsoft.com/office/officeart/2005/8/layout/list1"/>
    <dgm:cxn modelId="{602F0050-9173-BE47-83AE-1C300E74BBE6}" type="presParOf" srcId="{164077AE-20F7-8C42-A572-8F0E2D958FAE}" destId="{07B65E73-7E3D-7641-93AB-D4799A115CC4}" srcOrd="0" destOrd="0" presId="urn:microsoft.com/office/officeart/2005/8/layout/list1"/>
    <dgm:cxn modelId="{5184D2EF-E97D-014B-97FF-D9B4C5BC5B08}" type="presParOf" srcId="{164077AE-20F7-8C42-A572-8F0E2D958FAE}" destId="{0EE8E54E-51FA-0E41-B9D3-C0F001278A91}" srcOrd="1" destOrd="0" presId="urn:microsoft.com/office/officeart/2005/8/layout/list1"/>
    <dgm:cxn modelId="{B9A3C2F1-0BB7-014F-97D3-B2AC43D70FBC}" type="presParOf" srcId="{D2CC35F9-9432-EC4B-BE42-DA24C8A0781B}" destId="{8BA9B9A4-8B9E-E243-A72C-662FE64868BB}" srcOrd="1" destOrd="0" presId="urn:microsoft.com/office/officeart/2005/8/layout/list1"/>
    <dgm:cxn modelId="{5036E845-C175-9842-A002-0ECC929424CC}" type="presParOf" srcId="{D2CC35F9-9432-EC4B-BE42-DA24C8A0781B}" destId="{03C965D0-D6A4-2149-AFB1-205C0C5E6531}" srcOrd="2" destOrd="0" presId="urn:microsoft.com/office/officeart/2005/8/layout/list1"/>
    <dgm:cxn modelId="{9F70B690-8E9C-994C-96A6-505B8D40560E}" type="presParOf" srcId="{D2CC35F9-9432-EC4B-BE42-DA24C8A0781B}" destId="{FD735724-9FE6-4F42-A473-08F037435B95}" srcOrd="3" destOrd="0" presId="urn:microsoft.com/office/officeart/2005/8/layout/list1"/>
    <dgm:cxn modelId="{B8F66173-9101-1049-A3B7-1B8A1B816F4F}" type="presParOf" srcId="{D2CC35F9-9432-EC4B-BE42-DA24C8A0781B}" destId="{94914BC3-BC2D-3A44-9412-407D3EE2EF82}" srcOrd="4" destOrd="0" presId="urn:microsoft.com/office/officeart/2005/8/layout/list1"/>
    <dgm:cxn modelId="{40A9BE17-8546-F941-9CF2-D5DB47AB8EE0}" type="presParOf" srcId="{94914BC3-BC2D-3A44-9412-407D3EE2EF82}" destId="{13FA1076-1CF6-5446-81F6-CF5B015BEF21}" srcOrd="0" destOrd="0" presId="urn:microsoft.com/office/officeart/2005/8/layout/list1"/>
    <dgm:cxn modelId="{AD095B0F-505C-B348-B722-879E02298993}" type="presParOf" srcId="{94914BC3-BC2D-3A44-9412-407D3EE2EF82}" destId="{F5A5CBF6-FD15-3749-A041-EF1C86725460}" srcOrd="1" destOrd="0" presId="urn:microsoft.com/office/officeart/2005/8/layout/list1"/>
    <dgm:cxn modelId="{98D45069-44C6-8346-9359-F021B7F40C29}" type="presParOf" srcId="{D2CC35F9-9432-EC4B-BE42-DA24C8A0781B}" destId="{603B6D7E-1B2B-BE40-8C47-ACC7AD9B8CCD}" srcOrd="5" destOrd="0" presId="urn:microsoft.com/office/officeart/2005/8/layout/list1"/>
    <dgm:cxn modelId="{5E94E41D-7AEB-4D48-A6D5-AE7F0BFAB7A5}" type="presParOf" srcId="{D2CC35F9-9432-EC4B-BE42-DA24C8A0781B}" destId="{82F6ADE3-1B85-3848-A573-E91FBD63689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E90542-857C-4C8D-A2D9-B4507E8F17B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886355-8D48-4B30-9A68-67396D55B297}">
      <dgm:prSet/>
      <dgm:spPr>
        <a:solidFill>
          <a:srgbClr val="FFC000"/>
        </a:solidFill>
      </dgm:spPr>
      <dgm:t>
        <a:bodyPr/>
        <a:lstStyle/>
        <a:p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 </a:t>
          </a:r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depender</a:t>
          </a:r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knows</a:t>
          </a:r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</a:t>
          </a:r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internal </a:t>
          </a:r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details</a:t>
          </a:r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of</a:t>
          </a:r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</a:t>
          </a:r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dependee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32556B-5CFF-4DE3-8DAA-FA6CE4BE46F7}" type="parTrans" cxnId="{22D11E12-E8E9-45E1-98A2-A75D6B3626D5}">
      <dgm:prSet/>
      <dgm:spPr/>
      <dgm:t>
        <a:bodyPr/>
        <a:lstStyle/>
        <a:p>
          <a:endParaRPr lang="en-US"/>
        </a:p>
      </dgm:t>
    </dgm:pt>
    <dgm:pt modelId="{4198981E-AE85-4D23-A0C0-FB2C89F667CB}" type="sibTrans" cxnId="{22D11E12-E8E9-45E1-98A2-A75D6B3626D5}">
      <dgm:prSet/>
      <dgm:spPr/>
      <dgm:t>
        <a:bodyPr/>
        <a:lstStyle/>
        <a:p>
          <a:endParaRPr lang="en-US"/>
        </a:p>
      </dgm:t>
    </dgm:pt>
    <dgm:pt modelId="{6AA241D6-5C52-4C41-9202-8FD9741D3E23}">
      <dgm:prSet/>
      <dgm:spPr/>
      <dgm:t>
        <a:bodyPr/>
        <a:lstStyle/>
        <a:p>
          <a:endParaRPr lang="en-US"/>
        </a:p>
      </dgm:t>
    </dgm:pt>
    <dgm:pt modelId="{DC572A0C-1D6B-468F-A3E1-0B3BA55AC611}" type="parTrans" cxnId="{4B61CCF9-D983-4FA8-B1B3-63D0C293F1C9}">
      <dgm:prSet/>
      <dgm:spPr/>
      <dgm:t>
        <a:bodyPr/>
        <a:lstStyle/>
        <a:p>
          <a:endParaRPr lang="en-US"/>
        </a:p>
      </dgm:t>
    </dgm:pt>
    <dgm:pt modelId="{28D96E85-17C4-4B1A-939D-0C15F9DB0586}" type="sibTrans" cxnId="{4B61CCF9-D983-4FA8-B1B3-63D0C293F1C9}">
      <dgm:prSet/>
      <dgm:spPr/>
      <dgm:t>
        <a:bodyPr/>
        <a:lstStyle/>
        <a:p>
          <a:endParaRPr lang="en-US"/>
        </a:p>
      </dgm:t>
    </dgm:pt>
    <dgm:pt modelId="{31C2FC36-8B35-47ED-9EC1-9CD69F2EE41F}">
      <dgm:prSet/>
      <dgm:spPr>
        <a:solidFill>
          <a:srgbClr val="FFC000"/>
        </a:solidFill>
      </dgm:spPr>
      <dgm:t>
        <a:bodyPr/>
        <a:lstStyle/>
        <a:p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Not </a:t>
          </a:r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easily</a:t>
          </a:r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testable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1BBD3CA-6BB8-430A-849E-57D14B814D06}" type="parTrans" cxnId="{477B0FCB-8E25-4F52-ADFD-6579409F2AB0}">
      <dgm:prSet/>
      <dgm:spPr/>
      <dgm:t>
        <a:bodyPr/>
        <a:lstStyle/>
        <a:p>
          <a:endParaRPr lang="en-US"/>
        </a:p>
      </dgm:t>
    </dgm:pt>
    <dgm:pt modelId="{C29B487B-C898-4429-B3F4-970CE6E0856B}" type="sibTrans" cxnId="{477B0FCB-8E25-4F52-ADFD-6579409F2AB0}">
      <dgm:prSet/>
      <dgm:spPr/>
      <dgm:t>
        <a:bodyPr/>
        <a:lstStyle/>
        <a:p>
          <a:endParaRPr lang="en-US"/>
        </a:p>
      </dgm:t>
    </dgm:pt>
    <dgm:pt modelId="{D8E5E2C7-BAB3-40AF-A155-181CEC7CCD9C}">
      <dgm:prSet/>
      <dgm:spPr/>
      <dgm:t>
        <a:bodyPr/>
        <a:lstStyle/>
        <a:p>
          <a:endParaRPr lang="en-US"/>
        </a:p>
      </dgm:t>
    </dgm:pt>
    <dgm:pt modelId="{8FCEBC87-B48B-402B-96D4-5F4E8C63A403}" type="parTrans" cxnId="{9F9F8CD1-A870-4A48-AA71-59BA09A1DC05}">
      <dgm:prSet/>
      <dgm:spPr/>
      <dgm:t>
        <a:bodyPr/>
        <a:lstStyle/>
        <a:p>
          <a:endParaRPr lang="en-US"/>
        </a:p>
      </dgm:t>
    </dgm:pt>
    <dgm:pt modelId="{60B3D383-BB26-4D2F-A3AB-3CE09BC3A187}" type="sibTrans" cxnId="{9F9F8CD1-A870-4A48-AA71-59BA09A1DC05}">
      <dgm:prSet/>
      <dgm:spPr/>
      <dgm:t>
        <a:bodyPr/>
        <a:lstStyle/>
        <a:p>
          <a:endParaRPr lang="en-US"/>
        </a:p>
      </dgm:t>
    </dgm:pt>
    <dgm:pt modelId="{5DDAB709-6A68-4BDB-9AC0-5A1CE86420E6}">
      <dgm:prSet/>
      <dgm:spPr>
        <a:solidFill>
          <a:srgbClr val="FFC000"/>
        </a:solidFill>
      </dgm:spPr>
      <dgm:t>
        <a:bodyPr/>
        <a:lstStyle/>
        <a:p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Tight</a:t>
          </a:r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b="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Coupling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E928685-1C7E-4FC0-80BB-7CFCCDCCF70E}" type="parTrans" cxnId="{BA45C849-D394-4F74-987F-794E89A29DD8}">
      <dgm:prSet/>
      <dgm:spPr/>
      <dgm:t>
        <a:bodyPr/>
        <a:lstStyle/>
        <a:p>
          <a:endParaRPr lang="en-US"/>
        </a:p>
      </dgm:t>
    </dgm:pt>
    <dgm:pt modelId="{3C66DE60-65C2-4D31-9D52-2E3D248057A0}" type="sibTrans" cxnId="{BA45C849-D394-4F74-987F-794E89A29DD8}">
      <dgm:prSet/>
      <dgm:spPr/>
      <dgm:t>
        <a:bodyPr/>
        <a:lstStyle/>
        <a:p>
          <a:endParaRPr lang="en-US"/>
        </a:p>
      </dgm:t>
    </dgm:pt>
    <dgm:pt modelId="{FDD0D1DD-A23C-423A-9B21-5433DD15C8BD}">
      <dgm:prSet/>
      <dgm:spPr/>
      <dgm:t>
        <a:bodyPr/>
        <a:lstStyle/>
        <a:p>
          <a:endParaRPr lang="en-US"/>
        </a:p>
      </dgm:t>
    </dgm:pt>
    <dgm:pt modelId="{9A52FEF4-AED8-41AE-90DA-60B79E6DE591}" type="parTrans" cxnId="{C9E33177-ECB2-420D-9117-6430BBD84ABD}">
      <dgm:prSet/>
      <dgm:spPr/>
      <dgm:t>
        <a:bodyPr/>
        <a:lstStyle/>
        <a:p>
          <a:endParaRPr lang="en-US"/>
        </a:p>
      </dgm:t>
    </dgm:pt>
    <dgm:pt modelId="{B414524D-CEFB-446C-AB51-BABAE1866948}" type="sibTrans" cxnId="{C9E33177-ECB2-420D-9117-6430BBD84ABD}">
      <dgm:prSet/>
      <dgm:spPr/>
      <dgm:t>
        <a:bodyPr/>
        <a:lstStyle/>
        <a:p>
          <a:endParaRPr lang="en-US"/>
        </a:p>
      </dgm:t>
    </dgm:pt>
    <dgm:pt modelId="{3BCFBBC4-4E5D-4F6C-BA04-F5ECD9C7A291}">
      <dgm:prSet/>
      <dgm:spPr>
        <a:solidFill>
          <a:srgbClr val="FFC000"/>
        </a:solidFill>
      </dgm:spPr>
      <dgm:t>
        <a:bodyPr/>
        <a:lstStyle/>
        <a:p>
          <a:r>
            <a: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Hinders the code readability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969B71-292E-43C4-8622-B33DB5A0262C}" type="parTrans" cxnId="{A720E709-05D8-4810-915E-C8F29BCCAFBB}">
      <dgm:prSet/>
      <dgm:spPr/>
      <dgm:t>
        <a:bodyPr/>
        <a:lstStyle/>
        <a:p>
          <a:endParaRPr lang="en-US"/>
        </a:p>
      </dgm:t>
    </dgm:pt>
    <dgm:pt modelId="{E2AFBBFD-65C5-4DF0-9E1D-CCE8A2B0627B}" type="sibTrans" cxnId="{A720E709-05D8-4810-915E-C8F29BCCAFBB}">
      <dgm:prSet/>
      <dgm:spPr/>
      <dgm:t>
        <a:bodyPr/>
        <a:lstStyle/>
        <a:p>
          <a:endParaRPr lang="en-US"/>
        </a:p>
      </dgm:t>
    </dgm:pt>
    <dgm:pt modelId="{30FBA66D-B215-4F1B-B649-31D2E2B79FD8}">
      <dgm:prSet/>
      <dgm:spPr>
        <a:solidFill>
          <a:srgbClr val="FFC000"/>
        </a:solidFill>
      </dgm:spPr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Lot of manual object instantiation &amp; boiler-plate codes</a:t>
          </a:r>
        </a:p>
      </dgm:t>
    </dgm:pt>
    <dgm:pt modelId="{C4B00400-2B68-4F7A-ABD1-FABA1AD16880}" type="parTrans" cxnId="{687E1245-42BD-42E8-9061-EF984A286D3B}">
      <dgm:prSet/>
      <dgm:spPr/>
      <dgm:t>
        <a:bodyPr/>
        <a:lstStyle/>
        <a:p>
          <a:endParaRPr lang="en-US"/>
        </a:p>
      </dgm:t>
    </dgm:pt>
    <dgm:pt modelId="{21AB02A9-9F56-4883-B65B-48BD79D32790}" type="sibTrans" cxnId="{687E1245-42BD-42E8-9061-EF984A286D3B}">
      <dgm:prSet/>
      <dgm:spPr/>
      <dgm:t>
        <a:bodyPr/>
        <a:lstStyle/>
        <a:p>
          <a:endParaRPr lang="en-US"/>
        </a:p>
      </dgm:t>
    </dgm:pt>
    <dgm:pt modelId="{11C06A85-A010-E040-9525-F5EFE6A6773F}">
      <dgm:prSet/>
      <dgm:spPr/>
      <dgm:t>
        <a:bodyPr/>
        <a:lstStyle/>
        <a:p>
          <a:endParaRPr lang="en-US"/>
        </a:p>
      </dgm:t>
    </dgm:pt>
    <dgm:pt modelId="{CF0E955C-B7A9-0B41-BB9D-44AE21A472BD}" type="parTrans" cxnId="{9A827A4E-4D09-DB4B-85EE-3D9C70F299E4}">
      <dgm:prSet/>
      <dgm:spPr/>
      <dgm:t>
        <a:bodyPr/>
        <a:lstStyle/>
        <a:p>
          <a:endParaRPr lang="de-DE"/>
        </a:p>
      </dgm:t>
    </dgm:pt>
    <dgm:pt modelId="{85E5CB2D-0FA8-494C-8743-C77BF2DCCCBA}" type="sibTrans" cxnId="{9A827A4E-4D09-DB4B-85EE-3D9C70F299E4}">
      <dgm:prSet/>
      <dgm:spPr/>
      <dgm:t>
        <a:bodyPr/>
        <a:lstStyle/>
        <a:p>
          <a:endParaRPr lang="de-DE"/>
        </a:p>
      </dgm:t>
    </dgm:pt>
    <dgm:pt modelId="{AD08DE66-774E-2549-A7B2-AE63B6BBD1DB}" type="pres">
      <dgm:prSet presAssocID="{87E90542-857C-4C8D-A2D9-B4507E8F17B4}" presName="linear" presStyleCnt="0">
        <dgm:presLayoutVars>
          <dgm:animLvl val="lvl"/>
          <dgm:resizeHandles val="exact"/>
        </dgm:presLayoutVars>
      </dgm:prSet>
      <dgm:spPr/>
    </dgm:pt>
    <dgm:pt modelId="{2E2CDB56-5B6F-E745-AA95-9387ACA8C5F1}" type="pres">
      <dgm:prSet presAssocID="{FF886355-8D48-4B30-9A68-67396D55B297}" presName="parentText" presStyleLbl="node1" presStyleIdx="0" presStyleCnt="5" custLinFactY="198625" custLinFactNeighborX="0" custLinFactNeighborY="200000">
        <dgm:presLayoutVars>
          <dgm:chMax val="0"/>
          <dgm:bulletEnabled val="1"/>
        </dgm:presLayoutVars>
      </dgm:prSet>
      <dgm:spPr/>
    </dgm:pt>
    <dgm:pt modelId="{1E10A656-ABA2-484A-B62F-9C62E9506DCA}" type="pres">
      <dgm:prSet presAssocID="{FF886355-8D48-4B30-9A68-67396D55B297}" presName="childText" presStyleLbl="revTx" presStyleIdx="0" presStyleCnt="4">
        <dgm:presLayoutVars>
          <dgm:bulletEnabled val="1"/>
        </dgm:presLayoutVars>
      </dgm:prSet>
      <dgm:spPr/>
    </dgm:pt>
    <dgm:pt modelId="{2B06724B-1413-8848-9C91-64C3654C1E4E}" type="pres">
      <dgm:prSet presAssocID="{31C2FC36-8B35-47ED-9EC1-9CD69F2EE41F}" presName="parentText" presStyleLbl="node1" presStyleIdx="1" presStyleCnt="5" custLinFactNeighborX="0" custLinFactNeighborY="-26139">
        <dgm:presLayoutVars>
          <dgm:chMax val="0"/>
          <dgm:bulletEnabled val="1"/>
        </dgm:presLayoutVars>
      </dgm:prSet>
      <dgm:spPr/>
    </dgm:pt>
    <dgm:pt modelId="{95038F36-4007-3147-BF0F-F75D10383FBB}" type="pres">
      <dgm:prSet presAssocID="{31C2FC36-8B35-47ED-9EC1-9CD69F2EE41F}" presName="childText" presStyleLbl="revTx" presStyleIdx="1" presStyleCnt="4">
        <dgm:presLayoutVars>
          <dgm:bulletEnabled val="1"/>
        </dgm:presLayoutVars>
      </dgm:prSet>
      <dgm:spPr/>
    </dgm:pt>
    <dgm:pt modelId="{7167E544-032E-5742-935A-A13DAD54696D}" type="pres">
      <dgm:prSet presAssocID="{5DDAB709-6A68-4BDB-9AC0-5A1CE86420E6}" presName="parentText" presStyleLbl="node1" presStyleIdx="2" presStyleCnt="5" custLinFactY="-200000" custLinFactNeighborX="0" custLinFactNeighborY="-202795">
        <dgm:presLayoutVars>
          <dgm:chMax val="0"/>
          <dgm:bulletEnabled val="1"/>
        </dgm:presLayoutVars>
      </dgm:prSet>
      <dgm:spPr/>
    </dgm:pt>
    <dgm:pt modelId="{CCE2A6C4-774E-404A-B7A5-6BF7C8039E96}" type="pres">
      <dgm:prSet presAssocID="{5DDAB709-6A68-4BDB-9AC0-5A1CE86420E6}" presName="childText" presStyleLbl="revTx" presStyleIdx="2" presStyleCnt="4">
        <dgm:presLayoutVars>
          <dgm:bulletEnabled val="1"/>
        </dgm:presLayoutVars>
      </dgm:prSet>
      <dgm:spPr/>
    </dgm:pt>
    <dgm:pt modelId="{74AAC16C-2339-814A-ABCB-D98FFFCE3B8E}" type="pres">
      <dgm:prSet presAssocID="{3BCFBBC4-4E5D-4F6C-BA04-F5ECD9C7A291}" presName="parentText" presStyleLbl="node1" presStyleIdx="3" presStyleCnt="5" custLinFactNeighborX="0" custLinFactNeighborY="-8677">
        <dgm:presLayoutVars>
          <dgm:chMax val="0"/>
          <dgm:bulletEnabled val="1"/>
        </dgm:presLayoutVars>
      </dgm:prSet>
      <dgm:spPr/>
    </dgm:pt>
    <dgm:pt modelId="{98E41044-2EFF-F947-A3F3-2425C3857F4C}" type="pres">
      <dgm:prSet presAssocID="{3BCFBBC4-4E5D-4F6C-BA04-F5ECD9C7A291}" presName="childText" presStyleLbl="revTx" presStyleIdx="3" presStyleCnt="4">
        <dgm:presLayoutVars>
          <dgm:bulletEnabled val="1"/>
        </dgm:presLayoutVars>
      </dgm:prSet>
      <dgm:spPr/>
    </dgm:pt>
    <dgm:pt modelId="{471A9945-3C73-F647-A026-2E506BB65C62}" type="pres">
      <dgm:prSet presAssocID="{30FBA66D-B215-4F1B-B649-31D2E2B79FD8}" presName="parentText" presStyleLbl="node1" presStyleIdx="4" presStyleCnt="5" custLinFactNeighborX="0" custLinFactNeighborY="-12156">
        <dgm:presLayoutVars>
          <dgm:chMax val="0"/>
          <dgm:bulletEnabled val="1"/>
        </dgm:presLayoutVars>
      </dgm:prSet>
      <dgm:spPr/>
    </dgm:pt>
  </dgm:ptLst>
  <dgm:cxnLst>
    <dgm:cxn modelId="{A720E709-05D8-4810-915E-C8F29BCCAFBB}" srcId="{87E90542-857C-4C8D-A2D9-B4507E8F17B4}" destId="{3BCFBBC4-4E5D-4F6C-BA04-F5ECD9C7A291}" srcOrd="3" destOrd="0" parTransId="{0F969B71-292E-43C4-8622-B33DB5A0262C}" sibTransId="{E2AFBBFD-65C5-4DF0-9E1D-CCE8A2B0627B}"/>
    <dgm:cxn modelId="{0BDE4A0F-7BA9-8A46-AE23-2A19170F9F10}" type="presOf" srcId="{FDD0D1DD-A23C-423A-9B21-5433DD15C8BD}" destId="{CCE2A6C4-774E-404A-B7A5-6BF7C8039E96}" srcOrd="0" destOrd="0" presId="urn:microsoft.com/office/officeart/2005/8/layout/vList2"/>
    <dgm:cxn modelId="{4C81F010-7A6A-9142-B915-67A7A7281DAA}" type="presOf" srcId="{6AA241D6-5C52-4C41-9202-8FD9741D3E23}" destId="{1E10A656-ABA2-484A-B62F-9C62E9506DCA}" srcOrd="0" destOrd="0" presId="urn:microsoft.com/office/officeart/2005/8/layout/vList2"/>
    <dgm:cxn modelId="{22D11E12-E8E9-45E1-98A2-A75D6B3626D5}" srcId="{87E90542-857C-4C8D-A2D9-B4507E8F17B4}" destId="{FF886355-8D48-4B30-9A68-67396D55B297}" srcOrd="0" destOrd="0" parTransId="{E632556B-5CFF-4DE3-8DAA-FA6CE4BE46F7}" sibTransId="{4198981E-AE85-4D23-A0C0-FB2C89F667CB}"/>
    <dgm:cxn modelId="{FF8B9824-A08E-3B4B-AB62-B00F5A6E8877}" type="presOf" srcId="{11C06A85-A010-E040-9525-F5EFE6A6773F}" destId="{98E41044-2EFF-F947-A3F3-2425C3857F4C}" srcOrd="0" destOrd="0" presId="urn:microsoft.com/office/officeart/2005/8/layout/vList2"/>
    <dgm:cxn modelId="{6677A326-CFC2-E24E-9DBA-7D4249C66801}" type="presOf" srcId="{FF886355-8D48-4B30-9A68-67396D55B297}" destId="{2E2CDB56-5B6F-E745-AA95-9387ACA8C5F1}" srcOrd="0" destOrd="0" presId="urn:microsoft.com/office/officeart/2005/8/layout/vList2"/>
    <dgm:cxn modelId="{AE413B2D-3B72-9742-81EE-59E5A3231B11}" type="presOf" srcId="{D8E5E2C7-BAB3-40AF-A155-181CEC7CCD9C}" destId="{95038F36-4007-3147-BF0F-F75D10383FBB}" srcOrd="0" destOrd="0" presId="urn:microsoft.com/office/officeart/2005/8/layout/vList2"/>
    <dgm:cxn modelId="{687E1245-42BD-42E8-9061-EF984A286D3B}" srcId="{87E90542-857C-4C8D-A2D9-B4507E8F17B4}" destId="{30FBA66D-B215-4F1B-B649-31D2E2B79FD8}" srcOrd="4" destOrd="0" parTransId="{C4B00400-2B68-4F7A-ABD1-FABA1AD16880}" sibTransId="{21AB02A9-9F56-4883-B65B-48BD79D32790}"/>
    <dgm:cxn modelId="{BA45C849-D394-4F74-987F-794E89A29DD8}" srcId="{87E90542-857C-4C8D-A2D9-B4507E8F17B4}" destId="{5DDAB709-6A68-4BDB-9AC0-5A1CE86420E6}" srcOrd="2" destOrd="0" parTransId="{FE928685-1C7E-4FC0-80BB-7CFCCDCCF70E}" sibTransId="{3C66DE60-65C2-4D31-9D52-2E3D248057A0}"/>
    <dgm:cxn modelId="{9A827A4E-4D09-DB4B-85EE-3D9C70F299E4}" srcId="{3BCFBBC4-4E5D-4F6C-BA04-F5ECD9C7A291}" destId="{11C06A85-A010-E040-9525-F5EFE6A6773F}" srcOrd="0" destOrd="0" parTransId="{CF0E955C-B7A9-0B41-BB9D-44AE21A472BD}" sibTransId="{85E5CB2D-0FA8-494C-8743-C77BF2DCCCBA}"/>
    <dgm:cxn modelId="{7138FD5B-851C-1C4E-B179-454DF51DDF7F}" type="presOf" srcId="{5DDAB709-6A68-4BDB-9AC0-5A1CE86420E6}" destId="{7167E544-032E-5742-935A-A13DAD54696D}" srcOrd="0" destOrd="0" presId="urn:microsoft.com/office/officeart/2005/8/layout/vList2"/>
    <dgm:cxn modelId="{31CE3469-44BB-7E48-B4AF-B693D1F47DE2}" type="presOf" srcId="{31C2FC36-8B35-47ED-9EC1-9CD69F2EE41F}" destId="{2B06724B-1413-8848-9C91-64C3654C1E4E}" srcOrd="0" destOrd="0" presId="urn:microsoft.com/office/officeart/2005/8/layout/vList2"/>
    <dgm:cxn modelId="{C9E33177-ECB2-420D-9117-6430BBD84ABD}" srcId="{5DDAB709-6A68-4BDB-9AC0-5A1CE86420E6}" destId="{FDD0D1DD-A23C-423A-9B21-5433DD15C8BD}" srcOrd="0" destOrd="0" parTransId="{9A52FEF4-AED8-41AE-90DA-60B79E6DE591}" sibTransId="{B414524D-CEFB-446C-AB51-BABAE1866948}"/>
    <dgm:cxn modelId="{C2B5C9A9-BF52-9941-8241-8CF82DCF3556}" type="presOf" srcId="{87E90542-857C-4C8D-A2D9-B4507E8F17B4}" destId="{AD08DE66-774E-2549-A7B2-AE63B6BBD1DB}" srcOrd="0" destOrd="0" presId="urn:microsoft.com/office/officeart/2005/8/layout/vList2"/>
    <dgm:cxn modelId="{C4F3E7BA-6CF3-294E-9818-6BFD079B6593}" type="presOf" srcId="{3BCFBBC4-4E5D-4F6C-BA04-F5ECD9C7A291}" destId="{74AAC16C-2339-814A-ABCB-D98FFFCE3B8E}" srcOrd="0" destOrd="0" presId="urn:microsoft.com/office/officeart/2005/8/layout/vList2"/>
    <dgm:cxn modelId="{477B0FCB-8E25-4F52-ADFD-6579409F2AB0}" srcId="{87E90542-857C-4C8D-A2D9-B4507E8F17B4}" destId="{31C2FC36-8B35-47ED-9EC1-9CD69F2EE41F}" srcOrd="1" destOrd="0" parTransId="{C1BBD3CA-6BB8-430A-849E-57D14B814D06}" sibTransId="{C29B487B-C898-4429-B3F4-970CE6E0856B}"/>
    <dgm:cxn modelId="{9F9F8CD1-A870-4A48-AA71-59BA09A1DC05}" srcId="{31C2FC36-8B35-47ED-9EC1-9CD69F2EE41F}" destId="{D8E5E2C7-BAB3-40AF-A155-181CEC7CCD9C}" srcOrd="0" destOrd="0" parTransId="{8FCEBC87-B48B-402B-96D4-5F4E8C63A403}" sibTransId="{60B3D383-BB26-4D2F-A3AB-3CE09BC3A187}"/>
    <dgm:cxn modelId="{6B2B14EF-BF6C-E443-9610-8709345BDF97}" type="presOf" srcId="{30FBA66D-B215-4F1B-B649-31D2E2B79FD8}" destId="{471A9945-3C73-F647-A026-2E506BB65C62}" srcOrd="0" destOrd="0" presId="urn:microsoft.com/office/officeart/2005/8/layout/vList2"/>
    <dgm:cxn modelId="{4B61CCF9-D983-4FA8-B1B3-63D0C293F1C9}" srcId="{FF886355-8D48-4B30-9A68-67396D55B297}" destId="{6AA241D6-5C52-4C41-9202-8FD9741D3E23}" srcOrd="0" destOrd="0" parTransId="{DC572A0C-1D6B-468F-A3E1-0B3BA55AC611}" sibTransId="{28D96E85-17C4-4B1A-939D-0C15F9DB0586}"/>
    <dgm:cxn modelId="{5D9490E0-F0EC-9145-93A0-6E64E90F78BE}" type="presParOf" srcId="{AD08DE66-774E-2549-A7B2-AE63B6BBD1DB}" destId="{2E2CDB56-5B6F-E745-AA95-9387ACA8C5F1}" srcOrd="0" destOrd="0" presId="urn:microsoft.com/office/officeart/2005/8/layout/vList2"/>
    <dgm:cxn modelId="{BF3E6A71-D5BE-9C41-A410-ED23A57D2B21}" type="presParOf" srcId="{AD08DE66-774E-2549-A7B2-AE63B6BBD1DB}" destId="{1E10A656-ABA2-484A-B62F-9C62E9506DCA}" srcOrd="1" destOrd="0" presId="urn:microsoft.com/office/officeart/2005/8/layout/vList2"/>
    <dgm:cxn modelId="{6F965D42-74DA-4348-B29B-64E6483CE444}" type="presParOf" srcId="{AD08DE66-774E-2549-A7B2-AE63B6BBD1DB}" destId="{2B06724B-1413-8848-9C91-64C3654C1E4E}" srcOrd="2" destOrd="0" presId="urn:microsoft.com/office/officeart/2005/8/layout/vList2"/>
    <dgm:cxn modelId="{8723CA58-7EAB-A441-BF20-97ADEFEBD2A3}" type="presParOf" srcId="{AD08DE66-774E-2549-A7B2-AE63B6BBD1DB}" destId="{95038F36-4007-3147-BF0F-F75D10383FBB}" srcOrd="3" destOrd="0" presId="urn:microsoft.com/office/officeart/2005/8/layout/vList2"/>
    <dgm:cxn modelId="{A535DB3A-3AE9-4648-B72F-8D852BB2DA31}" type="presParOf" srcId="{AD08DE66-774E-2549-A7B2-AE63B6BBD1DB}" destId="{7167E544-032E-5742-935A-A13DAD54696D}" srcOrd="4" destOrd="0" presId="urn:microsoft.com/office/officeart/2005/8/layout/vList2"/>
    <dgm:cxn modelId="{448DE686-557E-4A49-AE7F-393527370C40}" type="presParOf" srcId="{AD08DE66-774E-2549-A7B2-AE63B6BBD1DB}" destId="{CCE2A6C4-774E-404A-B7A5-6BF7C8039E96}" srcOrd="5" destOrd="0" presId="urn:microsoft.com/office/officeart/2005/8/layout/vList2"/>
    <dgm:cxn modelId="{36716B64-BF8A-644F-8689-8E32F7A9516D}" type="presParOf" srcId="{AD08DE66-774E-2549-A7B2-AE63B6BBD1DB}" destId="{74AAC16C-2339-814A-ABCB-D98FFFCE3B8E}" srcOrd="6" destOrd="0" presId="urn:microsoft.com/office/officeart/2005/8/layout/vList2"/>
    <dgm:cxn modelId="{25541D80-164A-1444-92DE-12CAD2F96264}" type="presParOf" srcId="{AD08DE66-774E-2549-A7B2-AE63B6BBD1DB}" destId="{98E41044-2EFF-F947-A3F3-2425C3857F4C}" srcOrd="7" destOrd="0" presId="urn:microsoft.com/office/officeart/2005/8/layout/vList2"/>
    <dgm:cxn modelId="{C93F82AA-2157-544F-B055-9C6A6F5AA886}" type="presParOf" srcId="{AD08DE66-774E-2549-A7B2-AE63B6BBD1DB}" destId="{471A9945-3C73-F647-A026-2E506BB65C6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01FD11-38FA-4A3A-865F-B16B2D71783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3610F00-7431-4AB3-8EF8-15A0AD0C7649}">
      <dgm:prSet/>
      <dgm:spPr/>
      <dgm:t>
        <a:bodyPr/>
        <a:lstStyle/>
        <a:p>
          <a:r>
            <a:rPr lang="de-CH"/>
            <a:t>Is also an object</a:t>
          </a:r>
          <a:endParaRPr lang="en-US"/>
        </a:p>
      </dgm:t>
    </dgm:pt>
    <dgm:pt modelId="{47FA7DF2-53FE-4F5C-84F7-B9CFBEE5F1E2}" type="parTrans" cxnId="{41910E1C-5E09-4DD8-BE40-8464AE1CC967}">
      <dgm:prSet/>
      <dgm:spPr/>
      <dgm:t>
        <a:bodyPr/>
        <a:lstStyle/>
        <a:p>
          <a:endParaRPr lang="en-US"/>
        </a:p>
      </dgm:t>
    </dgm:pt>
    <dgm:pt modelId="{834E82A8-42D6-4CBE-9FAC-3B38ABC5F76E}" type="sibTrans" cxnId="{41910E1C-5E09-4DD8-BE40-8464AE1CC967}">
      <dgm:prSet/>
      <dgm:spPr/>
      <dgm:t>
        <a:bodyPr/>
        <a:lstStyle/>
        <a:p>
          <a:endParaRPr lang="en-US"/>
        </a:p>
      </dgm:t>
    </dgm:pt>
    <dgm:pt modelId="{5388E679-EF6F-4FE9-AD04-CA6D967344C0}">
      <dgm:prSet/>
      <dgm:spPr/>
      <dgm:t>
        <a:bodyPr/>
        <a:lstStyle/>
        <a:p>
          <a:r>
            <a:rPr lang="de-CH"/>
            <a:t>manages other objects</a:t>
          </a:r>
          <a:endParaRPr lang="en-US"/>
        </a:p>
      </dgm:t>
    </dgm:pt>
    <dgm:pt modelId="{AAA48C41-9C7E-4A87-815C-63ECF34FA186}" type="parTrans" cxnId="{AB01D1F8-4298-4886-A5DA-06735AB2FCE9}">
      <dgm:prSet/>
      <dgm:spPr/>
      <dgm:t>
        <a:bodyPr/>
        <a:lstStyle/>
        <a:p>
          <a:endParaRPr lang="en-US"/>
        </a:p>
      </dgm:t>
    </dgm:pt>
    <dgm:pt modelId="{21C133B0-96B8-4097-86DC-29946F2920E9}" type="sibTrans" cxnId="{AB01D1F8-4298-4886-A5DA-06735AB2FCE9}">
      <dgm:prSet/>
      <dgm:spPr/>
      <dgm:t>
        <a:bodyPr/>
        <a:lstStyle/>
        <a:p>
          <a:endParaRPr lang="en-US"/>
        </a:p>
      </dgm:t>
    </dgm:pt>
    <dgm:pt modelId="{5619CC1D-BB6E-45F2-8DBF-AEF25572E656}">
      <dgm:prSet/>
      <dgm:spPr/>
      <dgm:t>
        <a:bodyPr/>
        <a:lstStyle/>
        <a:p>
          <a:r>
            <a:rPr lang="de-CH"/>
            <a:t>enables Dependecy Injection</a:t>
          </a:r>
          <a:endParaRPr lang="en-US"/>
        </a:p>
      </dgm:t>
    </dgm:pt>
    <dgm:pt modelId="{DB0FB23B-CB34-436C-BD5F-B81C0657432A}" type="parTrans" cxnId="{36A06ACD-FCA4-4FC8-B51F-D953D7C19151}">
      <dgm:prSet/>
      <dgm:spPr/>
      <dgm:t>
        <a:bodyPr/>
        <a:lstStyle/>
        <a:p>
          <a:endParaRPr lang="en-US"/>
        </a:p>
      </dgm:t>
    </dgm:pt>
    <dgm:pt modelId="{DBB82B30-EE51-4CAC-9E48-A71515352462}" type="sibTrans" cxnId="{36A06ACD-FCA4-4FC8-B51F-D953D7C19151}">
      <dgm:prSet/>
      <dgm:spPr/>
      <dgm:t>
        <a:bodyPr/>
        <a:lstStyle/>
        <a:p>
          <a:endParaRPr lang="en-US"/>
        </a:p>
      </dgm:t>
    </dgm:pt>
    <dgm:pt modelId="{1677BDC1-939D-4B9B-943C-8100140E2024}">
      <dgm:prSet/>
      <dgm:spPr/>
      <dgm:t>
        <a:bodyPr/>
        <a:lstStyle/>
        <a:p>
          <a:r>
            <a:rPr lang="de-CH"/>
            <a:t>builds Object Graphs</a:t>
          </a:r>
          <a:endParaRPr lang="en-US"/>
        </a:p>
      </dgm:t>
    </dgm:pt>
    <dgm:pt modelId="{B02095F9-A8D5-48D6-BCA6-285D918203F5}" type="parTrans" cxnId="{3A9CD602-6749-4610-B5A5-3EC053B9A8CE}">
      <dgm:prSet/>
      <dgm:spPr/>
      <dgm:t>
        <a:bodyPr/>
        <a:lstStyle/>
        <a:p>
          <a:endParaRPr lang="en-US"/>
        </a:p>
      </dgm:t>
    </dgm:pt>
    <dgm:pt modelId="{A237928F-EDE3-4801-B050-ACF3CF7D3987}" type="sibTrans" cxnId="{3A9CD602-6749-4610-B5A5-3EC053B9A8CE}">
      <dgm:prSet/>
      <dgm:spPr/>
      <dgm:t>
        <a:bodyPr/>
        <a:lstStyle/>
        <a:p>
          <a:endParaRPr lang="en-US"/>
        </a:p>
      </dgm:t>
    </dgm:pt>
    <dgm:pt modelId="{FFE4A8B4-04F9-46F0-B524-9E695D0BC3B6}" type="pres">
      <dgm:prSet presAssocID="{3301FD11-38FA-4A3A-865F-B16B2D71783A}" presName="root" presStyleCnt="0">
        <dgm:presLayoutVars>
          <dgm:dir/>
          <dgm:resizeHandles val="exact"/>
        </dgm:presLayoutVars>
      </dgm:prSet>
      <dgm:spPr/>
    </dgm:pt>
    <dgm:pt modelId="{9131132E-C307-4BFD-B4C1-CFAB86A3A815}" type="pres">
      <dgm:prSet presAssocID="{F3610F00-7431-4AB3-8EF8-15A0AD0C7649}" presName="compNode" presStyleCnt="0"/>
      <dgm:spPr/>
    </dgm:pt>
    <dgm:pt modelId="{148193AA-A14D-44CC-B190-FF448AC5C02F}" type="pres">
      <dgm:prSet presAssocID="{F3610F00-7431-4AB3-8EF8-15A0AD0C7649}" presName="bgRect" presStyleLbl="bgShp" presStyleIdx="0" presStyleCnt="4"/>
      <dgm:spPr/>
    </dgm:pt>
    <dgm:pt modelId="{840AC004-D895-4D3D-A4ED-93EA82EEA58F}" type="pres">
      <dgm:prSet presAssocID="{F3610F00-7431-4AB3-8EF8-15A0AD0C76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ADD1C13A-888C-40DD-AAAE-6FC06BD893A2}" type="pres">
      <dgm:prSet presAssocID="{F3610F00-7431-4AB3-8EF8-15A0AD0C7649}" presName="spaceRect" presStyleCnt="0"/>
      <dgm:spPr/>
    </dgm:pt>
    <dgm:pt modelId="{BB9A40A0-27B9-4738-9E56-8A0D5B2611CD}" type="pres">
      <dgm:prSet presAssocID="{F3610F00-7431-4AB3-8EF8-15A0AD0C7649}" presName="parTx" presStyleLbl="revTx" presStyleIdx="0" presStyleCnt="4">
        <dgm:presLayoutVars>
          <dgm:chMax val="0"/>
          <dgm:chPref val="0"/>
        </dgm:presLayoutVars>
      </dgm:prSet>
      <dgm:spPr/>
    </dgm:pt>
    <dgm:pt modelId="{877D9C96-31E4-4795-AE14-172FF4140017}" type="pres">
      <dgm:prSet presAssocID="{834E82A8-42D6-4CBE-9FAC-3B38ABC5F76E}" presName="sibTrans" presStyleCnt="0"/>
      <dgm:spPr/>
    </dgm:pt>
    <dgm:pt modelId="{B89875C6-021B-4027-9EDE-687322D8C110}" type="pres">
      <dgm:prSet presAssocID="{5388E679-EF6F-4FE9-AD04-CA6D967344C0}" presName="compNode" presStyleCnt="0"/>
      <dgm:spPr/>
    </dgm:pt>
    <dgm:pt modelId="{5521745F-3333-424A-AEF3-594E0FBAC5F4}" type="pres">
      <dgm:prSet presAssocID="{5388E679-EF6F-4FE9-AD04-CA6D967344C0}" presName="bgRect" presStyleLbl="bgShp" presStyleIdx="1" presStyleCnt="4"/>
      <dgm:spPr/>
    </dgm:pt>
    <dgm:pt modelId="{9AB3720D-5EB2-4C16-8DF2-F7898DED2EDE}" type="pres">
      <dgm:prSet presAssocID="{5388E679-EF6F-4FE9-AD04-CA6D967344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3DDFE5A3-041C-4A5B-991A-08DFCD9EA6F3}" type="pres">
      <dgm:prSet presAssocID="{5388E679-EF6F-4FE9-AD04-CA6D967344C0}" presName="spaceRect" presStyleCnt="0"/>
      <dgm:spPr/>
    </dgm:pt>
    <dgm:pt modelId="{CB07E3FA-802A-4B96-89B9-D53C6DDB7C8B}" type="pres">
      <dgm:prSet presAssocID="{5388E679-EF6F-4FE9-AD04-CA6D967344C0}" presName="parTx" presStyleLbl="revTx" presStyleIdx="1" presStyleCnt="4">
        <dgm:presLayoutVars>
          <dgm:chMax val="0"/>
          <dgm:chPref val="0"/>
        </dgm:presLayoutVars>
      </dgm:prSet>
      <dgm:spPr/>
    </dgm:pt>
    <dgm:pt modelId="{85A44D58-44B1-42F6-A55D-41DC3372DA0B}" type="pres">
      <dgm:prSet presAssocID="{21C133B0-96B8-4097-86DC-29946F2920E9}" presName="sibTrans" presStyleCnt="0"/>
      <dgm:spPr/>
    </dgm:pt>
    <dgm:pt modelId="{8EE96D33-7223-4117-945F-6ED903F209DC}" type="pres">
      <dgm:prSet presAssocID="{5619CC1D-BB6E-45F2-8DBF-AEF25572E656}" presName="compNode" presStyleCnt="0"/>
      <dgm:spPr/>
    </dgm:pt>
    <dgm:pt modelId="{ABD9E60A-F2F1-443D-93F5-4BB349442E4C}" type="pres">
      <dgm:prSet presAssocID="{5619CC1D-BB6E-45F2-8DBF-AEF25572E656}" presName="bgRect" presStyleLbl="bgShp" presStyleIdx="2" presStyleCnt="4"/>
      <dgm:spPr/>
    </dgm:pt>
    <dgm:pt modelId="{34D124B7-19C7-43F9-9D9F-D698BEAFAABE}" type="pres">
      <dgm:prSet presAssocID="{5619CC1D-BB6E-45F2-8DBF-AEF25572E6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E6ECE41F-09EC-4341-BAAC-68F7AF3FC2B7}" type="pres">
      <dgm:prSet presAssocID="{5619CC1D-BB6E-45F2-8DBF-AEF25572E656}" presName="spaceRect" presStyleCnt="0"/>
      <dgm:spPr/>
    </dgm:pt>
    <dgm:pt modelId="{7E4DEE36-7655-4C7A-ACBB-2779C8613B75}" type="pres">
      <dgm:prSet presAssocID="{5619CC1D-BB6E-45F2-8DBF-AEF25572E656}" presName="parTx" presStyleLbl="revTx" presStyleIdx="2" presStyleCnt="4">
        <dgm:presLayoutVars>
          <dgm:chMax val="0"/>
          <dgm:chPref val="0"/>
        </dgm:presLayoutVars>
      </dgm:prSet>
      <dgm:spPr/>
    </dgm:pt>
    <dgm:pt modelId="{40A5C023-11B7-44B1-834D-D580FD491FB6}" type="pres">
      <dgm:prSet presAssocID="{DBB82B30-EE51-4CAC-9E48-A71515352462}" presName="sibTrans" presStyleCnt="0"/>
      <dgm:spPr/>
    </dgm:pt>
    <dgm:pt modelId="{711FB2EE-2140-4EB8-B733-EE474879EEFB}" type="pres">
      <dgm:prSet presAssocID="{1677BDC1-939D-4B9B-943C-8100140E2024}" presName="compNode" presStyleCnt="0"/>
      <dgm:spPr/>
    </dgm:pt>
    <dgm:pt modelId="{938A02D8-FD28-4435-8C9C-019D15D68FBB}" type="pres">
      <dgm:prSet presAssocID="{1677BDC1-939D-4B9B-943C-8100140E2024}" presName="bgRect" presStyleLbl="bgShp" presStyleIdx="3" presStyleCnt="4"/>
      <dgm:spPr/>
    </dgm:pt>
    <dgm:pt modelId="{41B59011-025B-4B74-B1C9-A29315CEF049}" type="pres">
      <dgm:prSet presAssocID="{1677BDC1-939D-4B9B-943C-8100140E202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D567EDE-F962-4595-A91A-49074BB0D8EF}" type="pres">
      <dgm:prSet presAssocID="{1677BDC1-939D-4B9B-943C-8100140E2024}" presName="spaceRect" presStyleCnt="0"/>
      <dgm:spPr/>
    </dgm:pt>
    <dgm:pt modelId="{FE62CE03-C491-4842-8533-9071B88DA239}" type="pres">
      <dgm:prSet presAssocID="{1677BDC1-939D-4B9B-943C-8100140E202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9CD602-6749-4610-B5A5-3EC053B9A8CE}" srcId="{3301FD11-38FA-4A3A-865F-B16B2D71783A}" destId="{1677BDC1-939D-4B9B-943C-8100140E2024}" srcOrd="3" destOrd="0" parTransId="{B02095F9-A8D5-48D6-BCA6-285D918203F5}" sibTransId="{A237928F-EDE3-4801-B050-ACF3CF7D3987}"/>
    <dgm:cxn modelId="{C6481F0F-7CBA-4F7B-83B2-5E417262C5E7}" type="presOf" srcId="{F3610F00-7431-4AB3-8EF8-15A0AD0C7649}" destId="{BB9A40A0-27B9-4738-9E56-8A0D5B2611CD}" srcOrd="0" destOrd="0" presId="urn:microsoft.com/office/officeart/2018/2/layout/IconVerticalSolidList"/>
    <dgm:cxn modelId="{41910E1C-5E09-4DD8-BE40-8464AE1CC967}" srcId="{3301FD11-38FA-4A3A-865F-B16B2D71783A}" destId="{F3610F00-7431-4AB3-8EF8-15A0AD0C7649}" srcOrd="0" destOrd="0" parTransId="{47FA7DF2-53FE-4F5C-84F7-B9CFBEE5F1E2}" sibTransId="{834E82A8-42D6-4CBE-9FAC-3B38ABC5F76E}"/>
    <dgm:cxn modelId="{1F3BFF54-58A9-4AB8-96A2-4D59AA6124E3}" type="presOf" srcId="{1677BDC1-939D-4B9B-943C-8100140E2024}" destId="{FE62CE03-C491-4842-8533-9071B88DA239}" srcOrd="0" destOrd="0" presId="urn:microsoft.com/office/officeart/2018/2/layout/IconVerticalSolidList"/>
    <dgm:cxn modelId="{2073EDBB-4F1D-4FB9-B7FF-7109F53628DD}" type="presOf" srcId="{3301FD11-38FA-4A3A-865F-B16B2D71783A}" destId="{FFE4A8B4-04F9-46F0-B524-9E695D0BC3B6}" srcOrd="0" destOrd="0" presId="urn:microsoft.com/office/officeart/2018/2/layout/IconVerticalSolidList"/>
    <dgm:cxn modelId="{FC254BC0-2113-4569-82ED-FEF9C2645769}" type="presOf" srcId="{5619CC1D-BB6E-45F2-8DBF-AEF25572E656}" destId="{7E4DEE36-7655-4C7A-ACBB-2779C8613B75}" srcOrd="0" destOrd="0" presId="urn:microsoft.com/office/officeart/2018/2/layout/IconVerticalSolidList"/>
    <dgm:cxn modelId="{36A06ACD-FCA4-4FC8-B51F-D953D7C19151}" srcId="{3301FD11-38FA-4A3A-865F-B16B2D71783A}" destId="{5619CC1D-BB6E-45F2-8DBF-AEF25572E656}" srcOrd="2" destOrd="0" parTransId="{DB0FB23B-CB34-436C-BD5F-B81C0657432A}" sibTransId="{DBB82B30-EE51-4CAC-9E48-A71515352462}"/>
    <dgm:cxn modelId="{EBAAA7DC-654F-4EAE-87FA-1912F319CE9B}" type="presOf" srcId="{5388E679-EF6F-4FE9-AD04-CA6D967344C0}" destId="{CB07E3FA-802A-4B96-89B9-D53C6DDB7C8B}" srcOrd="0" destOrd="0" presId="urn:microsoft.com/office/officeart/2018/2/layout/IconVerticalSolidList"/>
    <dgm:cxn modelId="{AB01D1F8-4298-4886-A5DA-06735AB2FCE9}" srcId="{3301FD11-38FA-4A3A-865F-B16B2D71783A}" destId="{5388E679-EF6F-4FE9-AD04-CA6D967344C0}" srcOrd="1" destOrd="0" parTransId="{AAA48C41-9C7E-4A87-815C-63ECF34FA186}" sibTransId="{21C133B0-96B8-4097-86DC-29946F2920E9}"/>
    <dgm:cxn modelId="{6560A132-34B3-4FCA-B9C2-E39FE490F4B3}" type="presParOf" srcId="{FFE4A8B4-04F9-46F0-B524-9E695D0BC3B6}" destId="{9131132E-C307-4BFD-B4C1-CFAB86A3A815}" srcOrd="0" destOrd="0" presId="urn:microsoft.com/office/officeart/2018/2/layout/IconVerticalSolidList"/>
    <dgm:cxn modelId="{44A9C4F3-AADB-44B0-A1E4-FEA3FBB6D825}" type="presParOf" srcId="{9131132E-C307-4BFD-B4C1-CFAB86A3A815}" destId="{148193AA-A14D-44CC-B190-FF448AC5C02F}" srcOrd="0" destOrd="0" presId="urn:microsoft.com/office/officeart/2018/2/layout/IconVerticalSolidList"/>
    <dgm:cxn modelId="{64799586-4BA9-47E2-8E10-E58819DA089B}" type="presParOf" srcId="{9131132E-C307-4BFD-B4C1-CFAB86A3A815}" destId="{840AC004-D895-4D3D-A4ED-93EA82EEA58F}" srcOrd="1" destOrd="0" presId="urn:microsoft.com/office/officeart/2018/2/layout/IconVerticalSolidList"/>
    <dgm:cxn modelId="{0908D2B6-9DB1-4BEC-A013-5F063E5B546B}" type="presParOf" srcId="{9131132E-C307-4BFD-B4C1-CFAB86A3A815}" destId="{ADD1C13A-888C-40DD-AAAE-6FC06BD893A2}" srcOrd="2" destOrd="0" presId="urn:microsoft.com/office/officeart/2018/2/layout/IconVerticalSolidList"/>
    <dgm:cxn modelId="{E3C007AF-70AF-4FDB-AD76-F6D19CEEA9D0}" type="presParOf" srcId="{9131132E-C307-4BFD-B4C1-CFAB86A3A815}" destId="{BB9A40A0-27B9-4738-9E56-8A0D5B2611CD}" srcOrd="3" destOrd="0" presId="urn:microsoft.com/office/officeart/2018/2/layout/IconVerticalSolidList"/>
    <dgm:cxn modelId="{640BEF7D-7FA4-444D-A540-D25B6C079774}" type="presParOf" srcId="{FFE4A8B4-04F9-46F0-B524-9E695D0BC3B6}" destId="{877D9C96-31E4-4795-AE14-172FF4140017}" srcOrd="1" destOrd="0" presId="urn:microsoft.com/office/officeart/2018/2/layout/IconVerticalSolidList"/>
    <dgm:cxn modelId="{CD7D1A66-6EAC-46E5-BBE8-F6BB7F4645F6}" type="presParOf" srcId="{FFE4A8B4-04F9-46F0-B524-9E695D0BC3B6}" destId="{B89875C6-021B-4027-9EDE-687322D8C110}" srcOrd="2" destOrd="0" presId="urn:microsoft.com/office/officeart/2018/2/layout/IconVerticalSolidList"/>
    <dgm:cxn modelId="{4DA5C5B4-F1AC-4091-88B0-09D6727CCD20}" type="presParOf" srcId="{B89875C6-021B-4027-9EDE-687322D8C110}" destId="{5521745F-3333-424A-AEF3-594E0FBAC5F4}" srcOrd="0" destOrd="0" presId="urn:microsoft.com/office/officeart/2018/2/layout/IconVerticalSolidList"/>
    <dgm:cxn modelId="{3BC93A85-F19F-4845-BD07-029436392628}" type="presParOf" srcId="{B89875C6-021B-4027-9EDE-687322D8C110}" destId="{9AB3720D-5EB2-4C16-8DF2-F7898DED2EDE}" srcOrd="1" destOrd="0" presId="urn:microsoft.com/office/officeart/2018/2/layout/IconVerticalSolidList"/>
    <dgm:cxn modelId="{E3E2A214-AA16-4168-B75C-172D677F5D94}" type="presParOf" srcId="{B89875C6-021B-4027-9EDE-687322D8C110}" destId="{3DDFE5A3-041C-4A5B-991A-08DFCD9EA6F3}" srcOrd="2" destOrd="0" presId="urn:microsoft.com/office/officeart/2018/2/layout/IconVerticalSolidList"/>
    <dgm:cxn modelId="{8DD4EB08-91FA-4059-AB0D-E733FA9B4274}" type="presParOf" srcId="{B89875C6-021B-4027-9EDE-687322D8C110}" destId="{CB07E3FA-802A-4B96-89B9-D53C6DDB7C8B}" srcOrd="3" destOrd="0" presId="urn:microsoft.com/office/officeart/2018/2/layout/IconVerticalSolidList"/>
    <dgm:cxn modelId="{CDBDC2C9-27B8-484F-BA12-838BEC1ED684}" type="presParOf" srcId="{FFE4A8B4-04F9-46F0-B524-9E695D0BC3B6}" destId="{85A44D58-44B1-42F6-A55D-41DC3372DA0B}" srcOrd="3" destOrd="0" presId="urn:microsoft.com/office/officeart/2018/2/layout/IconVerticalSolidList"/>
    <dgm:cxn modelId="{685479DF-EBA6-47CD-8359-65913526F346}" type="presParOf" srcId="{FFE4A8B4-04F9-46F0-B524-9E695D0BC3B6}" destId="{8EE96D33-7223-4117-945F-6ED903F209DC}" srcOrd="4" destOrd="0" presId="urn:microsoft.com/office/officeart/2018/2/layout/IconVerticalSolidList"/>
    <dgm:cxn modelId="{E31FBEB8-5213-4C03-8E29-5E2E62AF7FE5}" type="presParOf" srcId="{8EE96D33-7223-4117-945F-6ED903F209DC}" destId="{ABD9E60A-F2F1-443D-93F5-4BB349442E4C}" srcOrd="0" destOrd="0" presId="urn:microsoft.com/office/officeart/2018/2/layout/IconVerticalSolidList"/>
    <dgm:cxn modelId="{28F01727-378F-4A98-BAD3-ED0E91259688}" type="presParOf" srcId="{8EE96D33-7223-4117-945F-6ED903F209DC}" destId="{34D124B7-19C7-43F9-9D9F-D698BEAFAABE}" srcOrd="1" destOrd="0" presId="urn:microsoft.com/office/officeart/2018/2/layout/IconVerticalSolidList"/>
    <dgm:cxn modelId="{96A54AF9-8084-46BD-9D2C-9BE419693BEC}" type="presParOf" srcId="{8EE96D33-7223-4117-945F-6ED903F209DC}" destId="{E6ECE41F-09EC-4341-BAAC-68F7AF3FC2B7}" srcOrd="2" destOrd="0" presId="urn:microsoft.com/office/officeart/2018/2/layout/IconVerticalSolidList"/>
    <dgm:cxn modelId="{99C9723B-D099-45EB-9698-921FFE090C5E}" type="presParOf" srcId="{8EE96D33-7223-4117-945F-6ED903F209DC}" destId="{7E4DEE36-7655-4C7A-ACBB-2779C8613B75}" srcOrd="3" destOrd="0" presId="urn:microsoft.com/office/officeart/2018/2/layout/IconVerticalSolidList"/>
    <dgm:cxn modelId="{1BACCF89-A4E7-49DE-8673-FC12C5B23EE2}" type="presParOf" srcId="{FFE4A8B4-04F9-46F0-B524-9E695D0BC3B6}" destId="{40A5C023-11B7-44B1-834D-D580FD491FB6}" srcOrd="5" destOrd="0" presId="urn:microsoft.com/office/officeart/2018/2/layout/IconVerticalSolidList"/>
    <dgm:cxn modelId="{2E0EBCF9-899A-40C5-B27A-868623718CC3}" type="presParOf" srcId="{FFE4A8B4-04F9-46F0-B524-9E695D0BC3B6}" destId="{711FB2EE-2140-4EB8-B733-EE474879EEFB}" srcOrd="6" destOrd="0" presId="urn:microsoft.com/office/officeart/2018/2/layout/IconVerticalSolidList"/>
    <dgm:cxn modelId="{1C4C3666-DA4E-4D73-9496-3A8F9E0A5DC4}" type="presParOf" srcId="{711FB2EE-2140-4EB8-B733-EE474879EEFB}" destId="{938A02D8-FD28-4435-8C9C-019D15D68FBB}" srcOrd="0" destOrd="0" presId="urn:microsoft.com/office/officeart/2018/2/layout/IconVerticalSolidList"/>
    <dgm:cxn modelId="{218CD9E5-0591-4A7D-802F-0886FD18F39C}" type="presParOf" srcId="{711FB2EE-2140-4EB8-B733-EE474879EEFB}" destId="{41B59011-025B-4B74-B1C9-A29315CEF049}" srcOrd="1" destOrd="0" presId="urn:microsoft.com/office/officeart/2018/2/layout/IconVerticalSolidList"/>
    <dgm:cxn modelId="{FD1E9765-28B1-4B56-9F46-5378438C6918}" type="presParOf" srcId="{711FB2EE-2140-4EB8-B733-EE474879EEFB}" destId="{FD567EDE-F962-4595-A91A-49074BB0D8EF}" srcOrd="2" destOrd="0" presId="urn:microsoft.com/office/officeart/2018/2/layout/IconVerticalSolidList"/>
    <dgm:cxn modelId="{341F53B4-9934-4164-BA4C-9F0F5548D2A0}" type="presParOf" srcId="{711FB2EE-2140-4EB8-B733-EE474879EEFB}" destId="{FE62CE03-C491-4842-8533-9071B88DA2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F0FBDD-893E-4638-AA53-BD190858A1F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A1D9C6E-4C38-4FC1-8267-53B2D9D3D9D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XML</a:t>
          </a:r>
          <a:endParaRPr lang="en-US"/>
        </a:p>
      </dgm:t>
    </dgm:pt>
    <dgm:pt modelId="{97402ED6-A2D0-4EEF-B963-FCC81E334291}" type="parTrans" cxnId="{28081C6D-85C2-468D-BAAD-B01D317C03A9}">
      <dgm:prSet/>
      <dgm:spPr/>
      <dgm:t>
        <a:bodyPr/>
        <a:lstStyle/>
        <a:p>
          <a:endParaRPr lang="en-US"/>
        </a:p>
      </dgm:t>
    </dgm:pt>
    <dgm:pt modelId="{247DC445-AD47-452D-9F65-36999C6763C9}" type="sibTrans" cxnId="{28081C6D-85C2-468D-BAAD-B01D317C03A9}">
      <dgm:prSet/>
      <dgm:spPr/>
      <dgm:t>
        <a:bodyPr/>
        <a:lstStyle/>
        <a:p>
          <a:endParaRPr lang="en-US"/>
        </a:p>
      </dgm:t>
    </dgm:pt>
    <dgm:pt modelId="{D7058E84-2BB8-4A71-A69E-DA2D419AEC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Java</a:t>
          </a:r>
          <a:endParaRPr lang="en-US"/>
        </a:p>
      </dgm:t>
    </dgm:pt>
    <dgm:pt modelId="{48565832-AE1F-408D-945C-A7019DB880DC}" type="parTrans" cxnId="{A61DE977-EA37-4F0B-AE9D-AF9AF1CF7A23}">
      <dgm:prSet/>
      <dgm:spPr/>
      <dgm:t>
        <a:bodyPr/>
        <a:lstStyle/>
        <a:p>
          <a:endParaRPr lang="en-US"/>
        </a:p>
      </dgm:t>
    </dgm:pt>
    <dgm:pt modelId="{3A4F7BF0-0BCB-422F-8E31-C7B263639AE2}" type="sibTrans" cxnId="{A61DE977-EA37-4F0B-AE9D-AF9AF1CF7A23}">
      <dgm:prSet/>
      <dgm:spPr/>
      <dgm:t>
        <a:bodyPr/>
        <a:lstStyle/>
        <a:p>
          <a:endParaRPr lang="en-US"/>
        </a:p>
      </dgm:t>
    </dgm:pt>
    <dgm:pt modelId="{D9C8915C-5B15-49B4-BA14-5396604023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Annotation</a:t>
          </a:r>
          <a:endParaRPr lang="en-US"/>
        </a:p>
      </dgm:t>
    </dgm:pt>
    <dgm:pt modelId="{365FF4C1-B06E-4148-84BA-C35329F8E661}" type="sibTrans" cxnId="{35D49024-00BE-4A38-A04E-C0E43E1B1ECF}">
      <dgm:prSet/>
      <dgm:spPr/>
      <dgm:t>
        <a:bodyPr/>
        <a:lstStyle/>
        <a:p>
          <a:endParaRPr lang="en-US"/>
        </a:p>
      </dgm:t>
    </dgm:pt>
    <dgm:pt modelId="{550CB589-8819-47E0-ACEE-3AF8FFB705BB}" type="parTrans" cxnId="{35D49024-00BE-4A38-A04E-C0E43E1B1ECF}">
      <dgm:prSet/>
      <dgm:spPr/>
      <dgm:t>
        <a:bodyPr/>
        <a:lstStyle/>
        <a:p>
          <a:endParaRPr lang="en-US"/>
        </a:p>
      </dgm:t>
    </dgm:pt>
    <dgm:pt modelId="{21802325-2005-4415-B24E-4E32B304483C}" type="pres">
      <dgm:prSet presAssocID="{21F0FBDD-893E-4638-AA53-BD190858A1FE}" presName="root" presStyleCnt="0">
        <dgm:presLayoutVars>
          <dgm:dir/>
          <dgm:resizeHandles val="exact"/>
        </dgm:presLayoutVars>
      </dgm:prSet>
      <dgm:spPr/>
    </dgm:pt>
    <dgm:pt modelId="{88436F77-E861-4CFB-943C-61E19A9B8FFA}" type="pres">
      <dgm:prSet presAssocID="{9A1D9C6E-4C38-4FC1-8267-53B2D9D3D9D4}" presName="compNode" presStyleCnt="0"/>
      <dgm:spPr/>
    </dgm:pt>
    <dgm:pt modelId="{6960EEFF-AB8A-4E36-8437-50D0DE4F8D1E}" type="pres">
      <dgm:prSet presAssocID="{9A1D9C6E-4C38-4FC1-8267-53B2D9D3D9D4}" presName="iconBgRect" presStyleLbl="bgShp" presStyleIdx="0" presStyleCnt="3"/>
      <dgm:spPr/>
    </dgm:pt>
    <dgm:pt modelId="{359F2EE0-D1CC-4128-A0DC-F9754C3D6FD7}" type="pres">
      <dgm:prSet presAssocID="{9A1D9C6E-4C38-4FC1-8267-53B2D9D3D9D4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/>
    </dgm:pt>
    <dgm:pt modelId="{695E581D-24E4-401D-A054-B5396FA9F7AD}" type="pres">
      <dgm:prSet presAssocID="{9A1D9C6E-4C38-4FC1-8267-53B2D9D3D9D4}" presName="spaceRect" presStyleCnt="0"/>
      <dgm:spPr/>
    </dgm:pt>
    <dgm:pt modelId="{B6B16E9F-C3D2-437F-9CE0-1A731E6B7EC4}" type="pres">
      <dgm:prSet presAssocID="{9A1D9C6E-4C38-4FC1-8267-53B2D9D3D9D4}" presName="textRect" presStyleLbl="revTx" presStyleIdx="0" presStyleCnt="3">
        <dgm:presLayoutVars>
          <dgm:chMax val="1"/>
          <dgm:chPref val="1"/>
        </dgm:presLayoutVars>
      </dgm:prSet>
      <dgm:spPr/>
    </dgm:pt>
    <dgm:pt modelId="{883E69E4-19ED-4DFE-BE38-572F7746106F}" type="pres">
      <dgm:prSet presAssocID="{247DC445-AD47-452D-9F65-36999C6763C9}" presName="sibTrans" presStyleCnt="0"/>
      <dgm:spPr/>
    </dgm:pt>
    <dgm:pt modelId="{C0FC4F36-1641-468E-9770-18CB7769D880}" type="pres">
      <dgm:prSet presAssocID="{D9C8915C-5B15-49B4-BA14-5396604023AE}" presName="compNode" presStyleCnt="0"/>
      <dgm:spPr/>
    </dgm:pt>
    <dgm:pt modelId="{EA18F873-828E-4243-8C96-A1613F110727}" type="pres">
      <dgm:prSet presAssocID="{D9C8915C-5B15-49B4-BA14-5396604023AE}" presName="iconBgRect" presStyleLbl="bgShp" presStyleIdx="1" presStyleCnt="3" custLinFactNeighborX="5285" custLinFactNeighborY="-783"/>
      <dgm:spPr/>
    </dgm:pt>
    <dgm:pt modelId="{6DF97836-4AB2-4EA7-A087-2A20B2C35DE9}" type="pres">
      <dgm:prSet presAssocID="{D9C8915C-5B15-49B4-BA14-5396604023AE}" presName="iconRect" presStyleLbl="node1" presStyleIdx="1" presStyleCnt="3" custLinFactNeighborX="9211" custLinFactNeighborY="2543"/>
      <dgm:spPr>
        <a:blipFill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839F9C8D-6FD3-415B-99B2-F2080C8E5E20}" type="pres">
      <dgm:prSet presAssocID="{D9C8915C-5B15-49B4-BA14-5396604023AE}" presName="spaceRect" presStyleCnt="0"/>
      <dgm:spPr/>
    </dgm:pt>
    <dgm:pt modelId="{5A704AAC-289B-4802-9CA5-36CF0DF921F2}" type="pres">
      <dgm:prSet presAssocID="{D9C8915C-5B15-49B4-BA14-5396604023AE}" presName="textRect" presStyleLbl="revTx" presStyleIdx="1" presStyleCnt="3" custLinFactNeighborX="3224" custLinFactNeighborY="-24114">
        <dgm:presLayoutVars>
          <dgm:chMax val="1"/>
          <dgm:chPref val="1"/>
        </dgm:presLayoutVars>
      </dgm:prSet>
      <dgm:spPr/>
    </dgm:pt>
    <dgm:pt modelId="{D92222BF-6703-43F0-9E50-8071E88CB9B3}" type="pres">
      <dgm:prSet presAssocID="{365FF4C1-B06E-4148-84BA-C35329F8E661}" presName="sibTrans" presStyleCnt="0"/>
      <dgm:spPr/>
    </dgm:pt>
    <dgm:pt modelId="{C35ABEFE-42ED-4466-A79F-27336A46A36F}" type="pres">
      <dgm:prSet presAssocID="{D7058E84-2BB8-4A71-A69E-DA2D419AEC79}" presName="compNode" presStyleCnt="0"/>
      <dgm:spPr/>
    </dgm:pt>
    <dgm:pt modelId="{76BD139C-46D0-4CF2-947D-DFA2B1A21C7E}" type="pres">
      <dgm:prSet presAssocID="{D7058E84-2BB8-4A71-A69E-DA2D419AEC79}" presName="iconBgRect" presStyleLbl="bgShp" presStyleIdx="2" presStyleCnt="3"/>
      <dgm:spPr/>
    </dgm:pt>
    <dgm:pt modelId="{C96E0DF2-BB79-4F17-ABDA-183FC9657A11}" type="pres">
      <dgm:prSet presAssocID="{D7058E84-2BB8-4A71-A69E-DA2D419AEC79}" presName="iconRect" presStyleLbl="node1" presStyleIdx="2" presStyleCnt="3" custLinFactNeighborX="1366" custLinFactNeighborY="-1098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E95D6B77-C4FB-4C7B-903B-3EEF8817D57F}" type="pres">
      <dgm:prSet presAssocID="{D7058E84-2BB8-4A71-A69E-DA2D419AEC79}" presName="spaceRect" presStyleCnt="0"/>
      <dgm:spPr/>
    </dgm:pt>
    <dgm:pt modelId="{A8747876-110C-4CE4-A8CA-E29B910F0B3E}" type="pres">
      <dgm:prSet presAssocID="{D7058E84-2BB8-4A71-A69E-DA2D419AEC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D49024-00BE-4A38-A04E-C0E43E1B1ECF}" srcId="{21F0FBDD-893E-4638-AA53-BD190858A1FE}" destId="{D9C8915C-5B15-49B4-BA14-5396604023AE}" srcOrd="1" destOrd="0" parTransId="{550CB589-8819-47E0-ACEE-3AF8FFB705BB}" sibTransId="{365FF4C1-B06E-4148-84BA-C35329F8E661}"/>
    <dgm:cxn modelId="{4BBF592A-2AD6-EF4D-804F-D01B6AA46B1D}" type="presOf" srcId="{D9C8915C-5B15-49B4-BA14-5396604023AE}" destId="{5A704AAC-289B-4802-9CA5-36CF0DF921F2}" srcOrd="0" destOrd="0" presId="urn:microsoft.com/office/officeart/2018/5/layout/IconCircleLabelList"/>
    <dgm:cxn modelId="{28081C6D-85C2-468D-BAAD-B01D317C03A9}" srcId="{21F0FBDD-893E-4638-AA53-BD190858A1FE}" destId="{9A1D9C6E-4C38-4FC1-8267-53B2D9D3D9D4}" srcOrd="0" destOrd="0" parTransId="{97402ED6-A2D0-4EEF-B963-FCC81E334291}" sibTransId="{247DC445-AD47-452D-9F65-36999C6763C9}"/>
    <dgm:cxn modelId="{A61DE977-EA37-4F0B-AE9D-AF9AF1CF7A23}" srcId="{21F0FBDD-893E-4638-AA53-BD190858A1FE}" destId="{D7058E84-2BB8-4A71-A69E-DA2D419AEC79}" srcOrd="2" destOrd="0" parTransId="{48565832-AE1F-408D-945C-A7019DB880DC}" sibTransId="{3A4F7BF0-0BCB-422F-8E31-C7B263639AE2}"/>
    <dgm:cxn modelId="{F73F0A7A-CC02-D649-93FA-ADB8CC4F4085}" type="presOf" srcId="{21F0FBDD-893E-4638-AA53-BD190858A1FE}" destId="{21802325-2005-4415-B24E-4E32B304483C}" srcOrd="0" destOrd="0" presId="urn:microsoft.com/office/officeart/2018/5/layout/IconCircleLabelList"/>
    <dgm:cxn modelId="{AB15AB9D-9A41-094A-AC37-6A382B93E4DA}" type="presOf" srcId="{D7058E84-2BB8-4A71-A69E-DA2D419AEC79}" destId="{A8747876-110C-4CE4-A8CA-E29B910F0B3E}" srcOrd="0" destOrd="0" presId="urn:microsoft.com/office/officeart/2018/5/layout/IconCircleLabelList"/>
    <dgm:cxn modelId="{9608A1CF-77F1-A44B-A178-C39DAF948560}" type="presOf" srcId="{9A1D9C6E-4C38-4FC1-8267-53B2D9D3D9D4}" destId="{B6B16E9F-C3D2-437F-9CE0-1A731E6B7EC4}" srcOrd="0" destOrd="0" presId="urn:microsoft.com/office/officeart/2018/5/layout/IconCircleLabelList"/>
    <dgm:cxn modelId="{27EDFA43-8465-4646-B1C6-1651521CD0DC}" type="presParOf" srcId="{21802325-2005-4415-B24E-4E32B304483C}" destId="{88436F77-E861-4CFB-943C-61E19A9B8FFA}" srcOrd="0" destOrd="0" presId="urn:microsoft.com/office/officeart/2018/5/layout/IconCircleLabelList"/>
    <dgm:cxn modelId="{8A0033FB-3578-E64A-991E-18DBC9E5AAAC}" type="presParOf" srcId="{88436F77-E861-4CFB-943C-61E19A9B8FFA}" destId="{6960EEFF-AB8A-4E36-8437-50D0DE4F8D1E}" srcOrd="0" destOrd="0" presId="urn:microsoft.com/office/officeart/2018/5/layout/IconCircleLabelList"/>
    <dgm:cxn modelId="{EB9C1D21-9AA1-4B4F-9D91-8CC98F323314}" type="presParOf" srcId="{88436F77-E861-4CFB-943C-61E19A9B8FFA}" destId="{359F2EE0-D1CC-4128-A0DC-F9754C3D6FD7}" srcOrd="1" destOrd="0" presId="urn:microsoft.com/office/officeart/2018/5/layout/IconCircleLabelList"/>
    <dgm:cxn modelId="{B3420418-6349-A447-8D41-A48EC2ABAAE6}" type="presParOf" srcId="{88436F77-E861-4CFB-943C-61E19A9B8FFA}" destId="{695E581D-24E4-401D-A054-B5396FA9F7AD}" srcOrd="2" destOrd="0" presId="urn:microsoft.com/office/officeart/2018/5/layout/IconCircleLabelList"/>
    <dgm:cxn modelId="{B935512B-A636-0748-B208-E9E3965C2686}" type="presParOf" srcId="{88436F77-E861-4CFB-943C-61E19A9B8FFA}" destId="{B6B16E9F-C3D2-437F-9CE0-1A731E6B7EC4}" srcOrd="3" destOrd="0" presId="urn:microsoft.com/office/officeart/2018/5/layout/IconCircleLabelList"/>
    <dgm:cxn modelId="{8BB39B70-E7DF-F841-9E2D-D846B3DF3C4B}" type="presParOf" srcId="{21802325-2005-4415-B24E-4E32B304483C}" destId="{883E69E4-19ED-4DFE-BE38-572F7746106F}" srcOrd="1" destOrd="0" presId="urn:microsoft.com/office/officeart/2018/5/layout/IconCircleLabelList"/>
    <dgm:cxn modelId="{8A13E17D-04E8-4C47-9ACD-B70B70652B06}" type="presParOf" srcId="{21802325-2005-4415-B24E-4E32B304483C}" destId="{C0FC4F36-1641-468E-9770-18CB7769D880}" srcOrd="2" destOrd="0" presId="urn:microsoft.com/office/officeart/2018/5/layout/IconCircleLabelList"/>
    <dgm:cxn modelId="{AAD3563C-9F57-E240-9677-80421EAB176B}" type="presParOf" srcId="{C0FC4F36-1641-468E-9770-18CB7769D880}" destId="{EA18F873-828E-4243-8C96-A1613F110727}" srcOrd="0" destOrd="0" presId="urn:microsoft.com/office/officeart/2018/5/layout/IconCircleLabelList"/>
    <dgm:cxn modelId="{703E79CE-95AE-DB47-99C9-37B6F026B50E}" type="presParOf" srcId="{C0FC4F36-1641-468E-9770-18CB7769D880}" destId="{6DF97836-4AB2-4EA7-A087-2A20B2C35DE9}" srcOrd="1" destOrd="0" presId="urn:microsoft.com/office/officeart/2018/5/layout/IconCircleLabelList"/>
    <dgm:cxn modelId="{48E4C592-FF9D-3A40-8569-3D5196A988B5}" type="presParOf" srcId="{C0FC4F36-1641-468E-9770-18CB7769D880}" destId="{839F9C8D-6FD3-415B-99B2-F2080C8E5E20}" srcOrd="2" destOrd="0" presId="urn:microsoft.com/office/officeart/2018/5/layout/IconCircleLabelList"/>
    <dgm:cxn modelId="{238279A5-4860-5B42-8447-8B5EA434D0E3}" type="presParOf" srcId="{C0FC4F36-1641-468E-9770-18CB7769D880}" destId="{5A704AAC-289B-4802-9CA5-36CF0DF921F2}" srcOrd="3" destOrd="0" presId="urn:microsoft.com/office/officeart/2018/5/layout/IconCircleLabelList"/>
    <dgm:cxn modelId="{EF4DCB43-2B41-724E-916C-2A04D0B4F2C5}" type="presParOf" srcId="{21802325-2005-4415-B24E-4E32B304483C}" destId="{D92222BF-6703-43F0-9E50-8071E88CB9B3}" srcOrd="3" destOrd="0" presId="urn:microsoft.com/office/officeart/2018/5/layout/IconCircleLabelList"/>
    <dgm:cxn modelId="{1C8F8B03-B3C2-1349-AE15-C3DD50DBA9A0}" type="presParOf" srcId="{21802325-2005-4415-B24E-4E32B304483C}" destId="{C35ABEFE-42ED-4466-A79F-27336A46A36F}" srcOrd="4" destOrd="0" presId="urn:microsoft.com/office/officeart/2018/5/layout/IconCircleLabelList"/>
    <dgm:cxn modelId="{56BB323F-435F-4C43-A3A4-D501795E7561}" type="presParOf" srcId="{C35ABEFE-42ED-4466-A79F-27336A46A36F}" destId="{76BD139C-46D0-4CF2-947D-DFA2B1A21C7E}" srcOrd="0" destOrd="0" presId="urn:microsoft.com/office/officeart/2018/5/layout/IconCircleLabelList"/>
    <dgm:cxn modelId="{D5695841-34EE-0445-8ECA-9F15395A2AFF}" type="presParOf" srcId="{C35ABEFE-42ED-4466-A79F-27336A46A36F}" destId="{C96E0DF2-BB79-4F17-ABDA-183FC9657A11}" srcOrd="1" destOrd="0" presId="urn:microsoft.com/office/officeart/2018/5/layout/IconCircleLabelList"/>
    <dgm:cxn modelId="{9849BDF7-7014-AC48-91CE-D3F395EC3BC0}" type="presParOf" srcId="{C35ABEFE-42ED-4466-A79F-27336A46A36F}" destId="{E95D6B77-C4FB-4C7B-903B-3EEF8817D57F}" srcOrd="2" destOrd="0" presId="urn:microsoft.com/office/officeart/2018/5/layout/IconCircleLabelList"/>
    <dgm:cxn modelId="{64750E99-23BB-EF48-97C0-B3AEDB7CAC39}" type="presParOf" srcId="{C35ABEFE-42ED-4466-A79F-27336A46A36F}" destId="{A8747876-110C-4CE4-A8CA-E29B910F0B3E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C73472-EB3F-4B9C-800B-EF08BAC866B3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48849DE-F8C9-4827-AA07-0D7D70660D48}">
      <dgm:prSet/>
      <dgm:spPr/>
      <dgm:t>
        <a:bodyPr/>
        <a:lstStyle/>
        <a:p>
          <a:r>
            <a:rPr lang="de-DE"/>
            <a:t>@Component</a:t>
          </a:r>
          <a:endParaRPr lang="en-US"/>
        </a:p>
      </dgm:t>
    </dgm:pt>
    <dgm:pt modelId="{2715F716-BC59-4BB6-B9AF-DAED1771E2A1}" type="parTrans" cxnId="{66898698-4727-4D7C-9F6B-772CA54DC218}">
      <dgm:prSet/>
      <dgm:spPr/>
      <dgm:t>
        <a:bodyPr/>
        <a:lstStyle/>
        <a:p>
          <a:endParaRPr lang="en-US"/>
        </a:p>
      </dgm:t>
    </dgm:pt>
    <dgm:pt modelId="{F838AC8D-7D28-496E-ABC5-ACE6C3DF0E2C}" type="sibTrans" cxnId="{66898698-4727-4D7C-9F6B-772CA54DC218}">
      <dgm:prSet/>
      <dgm:spPr/>
      <dgm:t>
        <a:bodyPr/>
        <a:lstStyle/>
        <a:p>
          <a:endParaRPr lang="en-US"/>
        </a:p>
      </dgm:t>
    </dgm:pt>
    <dgm:pt modelId="{746A1ABF-ABEB-4F61-8D45-9813192023E8}">
      <dgm:prSet/>
      <dgm:spPr/>
      <dgm:t>
        <a:bodyPr/>
        <a:lstStyle/>
        <a:p>
          <a:r>
            <a:rPr lang="de-DE"/>
            <a:t>@Service</a:t>
          </a:r>
          <a:endParaRPr lang="en-US"/>
        </a:p>
      </dgm:t>
    </dgm:pt>
    <dgm:pt modelId="{456B96CB-0FCD-46FA-A689-B53EB989D804}" type="parTrans" cxnId="{C19ADDE3-BA27-456B-B996-F5DF8786ABA5}">
      <dgm:prSet/>
      <dgm:spPr/>
      <dgm:t>
        <a:bodyPr/>
        <a:lstStyle/>
        <a:p>
          <a:endParaRPr lang="en-US"/>
        </a:p>
      </dgm:t>
    </dgm:pt>
    <dgm:pt modelId="{B81958D5-AD48-47AB-A1BD-E7027815559B}" type="sibTrans" cxnId="{C19ADDE3-BA27-456B-B996-F5DF8786ABA5}">
      <dgm:prSet/>
      <dgm:spPr/>
      <dgm:t>
        <a:bodyPr/>
        <a:lstStyle/>
        <a:p>
          <a:endParaRPr lang="en-US"/>
        </a:p>
      </dgm:t>
    </dgm:pt>
    <dgm:pt modelId="{2ADF2779-3EFF-4F40-BF6C-B7B183C966E3}">
      <dgm:prSet/>
      <dgm:spPr/>
      <dgm:t>
        <a:bodyPr/>
        <a:lstStyle/>
        <a:p>
          <a:r>
            <a:rPr lang="en-US"/>
            <a:t>@Repository</a:t>
          </a:r>
        </a:p>
      </dgm:t>
    </dgm:pt>
    <dgm:pt modelId="{139B4824-DB4B-4A3E-91C4-9B83157508A0}" type="parTrans" cxnId="{AB89A065-BA8F-401C-A825-B5E55F5815DF}">
      <dgm:prSet/>
      <dgm:spPr/>
      <dgm:t>
        <a:bodyPr/>
        <a:lstStyle/>
        <a:p>
          <a:endParaRPr lang="en-US"/>
        </a:p>
      </dgm:t>
    </dgm:pt>
    <dgm:pt modelId="{05152DCA-3794-4B22-95A3-AA0C9CB4DEBE}" type="sibTrans" cxnId="{AB89A065-BA8F-401C-A825-B5E55F5815DF}">
      <dgm:prSet/>
      <dgm:spPr/>
      <dgm:t>
        <a:bodyPr/>
        <a:lstStyle/>
        <a:p>
          <a:endParaRPr lang="en-US"/>
        </a:p>
      </dgm:t>
    </dgm:pt>
    <dgm:pt modelId="{ED919841-36DE-4C24-8B49-BA33C333763F}">
      <dgm:prSet/>
      <dgm:spPr/>
      <dgm:t>
        <a:bodyPr/>
        <a:lstStyle/>
        <a:p>
          <a:r>
            <a:rPr lang="en-US"/>
            <a:t>@Controller</a:t>
          </a:r>
        </a:p>
      </dgm:t>
    </dgm:pt>
    <dgm:pt modelId="{57627B26-51FA-4697-B9E2-118445AFA21B}" type="parTrans" cxnId="{990FEAD9-5CFA-4F5A-811C-136AA0C928BF}">
      <dgm:prSet/>
      <dgm:spPr/>
      <dgm:t>
        <a:bodyPr/>
        <a:lstStyle/>
        <a:p>
          <a:endParaRPr lang="en-US"/>
        </a:p>
      </dgm:t>
    </dgm:pt>
    <dgm:pt modelId="{75BEA99B-4D85-427B-9DE4-5C964734AA43}" type="sibTrans" cxnId="{990FEAD9-5CFA-4F5A-811C-136AA0C928BF}">
      <dgm:prSet/>
      <dgm:spPr/>
      <dgm:t>
        <a:bodyPr/>
        <a:lstStyle/>
        <a:p>
          <a:endParaRPr lang="en-US"/>
        </a:p>
      </dgm:t>
    </dgm:pt>
    <dgm:pt modelId="{55148A95-E2E4-4185-8BAB-5A29AD35E7B8}">
      <dgm:prSet/>
      <dgm:spPr/>
      <dgm:t>
        <a:bodyPr/>
        <a:lstStyle/>
        <a:p>
          <a:r>
            <a:rPr lang="en-US"/>
            <a:t>@RestController</a:t>
          </a:r>
        </a:p>
      </dgm:t>
    </dgm:pt>
    <dgm:pt modelId="{2F3EBAD4-2969-4203-A086-4E609D03C2CB}" type="parTrans" cxnId="{29C2E172-E80D-4D1C-9323-D6CEACD170FC}">
      <dgm:prSet/>
      <dgm:spPr/>
      <dgm:t>
        <a:bodyPr/>
        <a:lstStyle/>
        <a:p>
          <a:endParaRPr lang="en-US"/>
        </a:p>
      </dgm:t>
    </dgm:pt>
    <dgm:pt modelId="{30C36781-61E3-4FFD-ABF8-EFB23E5AE2D1}" type="sibTrans" cxnId="{29C2E172-E80D-4D1C-9323-D6CEACD170FC}">
      <dgm:prSet/>
      <dgm:spPr/>
      <dgm:t>
        <a:bodyPr/>
        <a:lstStyle/>
        <a:p>
          <a:endParaRPr lang="en-US"/>
        </a:p>
      </dgm:t>
    </dgm:pt>
    <dgm:pt modelId="{96C4DD86-254F-45C0-9A11-2512F15B5D4C}">
      <dgm:prSet/>
      <dgm:spPr/>
      <dgm:t>
        <a:bodyPr/>
        <a:lstStyle/>
        <a:p>
          <a:r>
            <a:rPr lang="en-US"/>
            <a:t>@ControllerAdvice</a:t>
          </a:r>
        </a:p>
      </dgm:t>
    </dgm:pt>
    <dgm:pt modelId="{FCD35419-8A83-4E5B-BFED-331F58E4A020}" type="parTrans" cxnId="{8937548C-586E-4A30-A6AD-3B4459936EA4}">
      <dgm:prSet/>
      <dgm:spPr/>
      <dgm:t>
        <a:bodyPr/>
        <a:lstStyle/>
        <a:p>
          <a:endParaRPr lang="en-US"/>
        </a:p>
      </dgm:t>
    </dgm:pt>
    <dgm:pt modelId="{88CC0E2D-0D2C-45D1-B2E4-D58FE42596AA}" type="sibTrans" cxnId="{8937548C-586E-4A30-A6AD-3B4459936EA4}">
      <dgm:prSet/>
      <dgm:spPr/>
      <dgm:t>
        <a:bodyPr/>
        <a:lstStyle/>
        <a:p>
          <a:endParaRPr lang="en-US"/>
        </a:p>
      </dgm:t>
    </dgm:pt>
    <dgm:pt modelId="{18F526DD-F397-4BFD-BE29-15311AB949E9}">
      <dgm:prSet/>
      <dgm:spPr/>
      <dgm:t>
        <a:bodyPr/>
        <a:lstStyle/>
        <a:p>
          <a:r>
            <a:rPr lang="en-US"/>
            <a:t>@Configuration </a:t>
          </a:r>
        </a:p>
      </dgm:t>
    </dgm:pt>
    <dgm:pt modelId="{0258284D-5C5F-41F4-BDA6-29D7293D656E}" type="parTrans" cxnId="{4E008E25-CD53-4A40-8E69-B42C28723A87}">
      <dgm:prSet/>
      <dgm:spPr/>
      <dgm:t>
        <a:bodyPr/>
        <a:lstStyle/>
        <a:p>
          <a:endParaRPr lang="en-US"/>
        </a:p>
      </dgm:t>
    </dgm:pt>
    <dgm:pt modelId="{3FB1157E-12C4-4F75-A98E-19BF87251AE6}" type="sibTrans" cxnId="{4E008E25-CD53-4A40-8E69-B42C28723A87}">
      <dgm:prSet/>
      <dgm:spPr/>
      <dgm:t>
        <a:bodyPr/>
        <a:lstStyle/>
        <a:p>
          <a:endParaRPr lang="en-US"/>
        </a:p>
      </dgm:t>
    </dgm:pt>
    <dgm:pt modelId="{4A991692-5D49-2D48-ADDE-E3D8FC23CDEC}" type="pres">
      <dgm:prSet presAssocID="{23C73472-EB3F-4B9C-800B-EF08BAC866B3}" presName="vert0" presStyleCnt="0">
        <dgm:presLayoutVars>
          <dgm:dir/>
          <dgm:animOne val="branch"/>
          <dgm:animLvl val="lvl"/>
        </dgm:presLayoutVars>
      </dgm:prSet>
      <dgm:spPr/>
    </dgm:pt>
    <dgm:pt modelId="{7C6C5842-3139-064B-A91C-770F81B82569}" type="pres">
      <dgm:prSet presAssocID="{748849DE-F8C9-4827-AA07-0D7D70660D48}" presName="thickLine" presStyleLbl="alignNode1" presStyleIdx="0" presStyleCnt="7"/>
      <dgm:spPr/>
    </dgm:pt>
    <dgm:pt modelId="{6C9567ED-506B-F444-BF53-333A52E029D6}" type="pres">
      <dgm:prSet presAssocID="{748849DE-F8C9-4827-AA07-0D7D70660D48}" presName="horz1" presStyleCnt="0"/>
      <dgm:spPr/>
    </dgm:pt>
    <dgm:pt modelId="{DFAE9615-84CD-5F41-A0DC-4B209E6387C2}" type="pres">
      <dgm:prSet presAssocID="{748849DE-F8C9-4827-AA07-0D7D70660D48}" presName="tx1" presStyleLbl="revTx" presStyleIdx="0" presStyleCnt="7"/>
      <dgm:spPr/>
    </dgm:pt>
    <dgm:pt modelId="{A55C0D84-81E3-0D47-B7F9-DDAD8743CDD1}" type="pres">
      <dgm:prSet presAssocID="{748849DE-F8C9-4827-AA07-0D7D70660D48}" presName="vert1" presStyleCnt="0"/>
      <dgm:spPr/>
    </dgm:pt>
    <dgm:pt modelId="{8F6E8CFB-E6D0-2641-AFAD-7D5AF205BE05}" type="pres">
      <dgm:prSet presAssocID="{746A1ABF-ABEB-4F61-8D45-9813192023E8}" presName="thickLine" presStyleLbl="alignNode1" presStyleIdx="1" presStyleCnt="7"/>
      <dgm:spPr/>
    </dgm:pt>
    <dgm:pt modelId="{6E2721A4-CA6D-6249-8B18-B5E544F6AEB9}" type="pres">
      <dgm:prSet presAssocID="{746A1ABF-ABEB-4F61-8D45-9813192023E8}" presName="horz1" presStyleCnt="0"/>
      <dgm:spPr/>
    </dgm:pt>
    <dgm:pt modelId="{4A305662-C4B8-0643-B169-7C51C1966FE2}" type="pres">
      <dgm:prSet presAssocID="{746A1ABF-ABEB-4F61-8D45-9813192023E8}" presName="tx1" presStyleLbl="revTx" presStyleIdx="1" presStyleCnt="7"/>
      <dgm:spPr/>
    </dgm:pt>
    <dgm:pt modelId="{80B9B5DA-1981-E749-8BC4-8E6A36C7EC94}" type="pres">
      <dgm:prSet presAssocID="{746A1ABF-ABEB-4F61-8D45-9813192023E8}" presName="vert1" presStyleCnt="0"/>
      <dgm:spPr/>
    </dgm:pt>
    <dgm:pt modelId="{B5CB56F9-0BC8-8742-BD61-2E14B58A193A}" type="pres">
      <dgm:prSet presAssocID="{2ADF2779-3EFF-4F40-BF6C-B7B183C966E3}" presName="thickLine" presStyleLbl="alignNode1" presStyleIdx="2" presStyleCnt="7"/>
      <dgm:spPr/>
    </dgm:pt>
    <dgm:pt modelId="{07E84772-8475-014D-9C45-B48D659C2DE3}" type="pres">
      <dgm:prSet presAssocID="{2ADF2779-3EFF-4F40-BF6C-B7B183C966E3}" presName="horz1" presStyleCnt="0"/>
      <dgm:spPr/>
    </dgm:pt>
    <dgm:pt modelId="{B10B9BDC-7A0E-C549-8A9F-08864DFED110}" type="pres">
      <dgm:prSet presAssocID="{2ADF2779-3EFF-4F40-BF6C-B7B183C966E3}" presName="tx1" presStyleLbl="revTx" presStyleIdx="2" presStyleCnt="7"/>
      <dgm:spPr/>
    </dgm:pt>
    <dgm:pt modelId="{64364E77-5D4A-9849-991D-6EF102DB3566}" type="pres">
      <dgm:prSet presAssocID="{2ADF2779-3EFF-4F40-BF6C-B7B183C966E3}" presName="vert1" presStyleCnt="0"/>
      <dgm:spPr/>
    </dgm:pt>
    <dgm:pt modelId="{026399F2-6E33-8E48-B365-4199E0E5E345}" type="pres">
      <dgm:prSet presAssocID="{ED919841-36DE-4C24-8B49-BA33C333763F}" presName="thickLine" presStyleLbl="alignNode1" presStyleIdx="3" presStyleCnt="7"/>
      <dgm:spPr/>
    </dgm:pt>
    <dgm:pt modelId="{073F73AE-5A1A-E34D-8B02-AC4E0D047053}" type="pres">
      <dgm:prSet presAssocID="{ED919841-36DE-4C24-8B49-BA33C333763F}" presName="horz1" presStyleCnt="0"/>
      <dgm:spPr/>
    </dgm:pt>
    <dgm:pt modelId="{4ED99FDA-62F4-5548-BAA5-B83C274FFBBC}" type="pres">
      <dgm:prSet presAssocID="{ED919841-36DE-4C24-8B49-BA33C333763F}" presName="tx1" presStyleLbl="revTx" presStyleIdx="3" presStyleCnt="7"/>
      <dgm:spPr/>
    </dgm:pt>
    <dgm:pt modelId="{93A2D529-DE12-4C43-B46A-A7B3078B0AF4}" type="pres">
      <dgm:prSet presAssocID="{ED919841-36DE-4C24-8B49-BA33C333763F}" presName="vert1" presStyleCnt="0"/>
      <dgm:spPr/>
    </dgm:pt>
    <dgm:pt modelId="{A4D96A26-1ECC-5149-8878-4B94C8588979}" type="pres">
      <dgm:prSet presAssocID="{55148A95-E2E4-4185-8BAB-5A29AD35E7B8}" presName="thickLine" presStyleLbl="alignNode1" presStyleIdx="4" presStyleCnt="7"/>
      <dgm:spPr/>
    </dgm:pt>
    <dgm:pt modelId="{98531B0A-5ECD-C74C-B616-C0AFE900CA2E}" type="pres">
      <dgm:prSet presAssocID="{55148A95-E2E4-4185-8BAB-5A29AD35E7B8}" presName="horz1" presStyleCnt="0"/>
      <dgm:spPr/>
    </dgm:pt>
    <dgm:pt modelId="{7FCCA4E2-9DDA-B34C-BFD6-3B89CF46D130}" type="pres">
      <dgm:prSet presAssocID="{55148A95-E2E4-4185-8BAB-5A29AD35E7B8}" presName="tx1" presStyleLbl="revTx" presStyleIdx="4" presStyleCnt="7"/>
      <dgm:spPr/>
    </dgm:pt>
    <dgm:pt modelId="{73DF4000-D945-C34B-9E01-923D8033CA23}" type="pres">
      <dgm:prSet presAssocID="{55148A95-E2E4-4185-8BAB-5A29AD35E7B8}" presName="vert1" presStyleCnt="0"/>
      <dgm:spPr/>
    </dgm:pt>
    <dgm:pt modelId="{47E6B037-60F6-E544-BEB2-62029E578567}" type="pres">
      <dgm:prSet presAssocID="{96C4DD86-254F-45C0-9A11-2512F15B5D4C}" presName="thickLine" presStyleLbl="alignNode1" presStyleIdx="5" presStyleCnt="7"/>
      <dgm:spPr/>
    </dgm:pt>
    <dgm:pt modelId="{A62C563E-8778-0A46-9EB5-9BADF2683646}" type="pres">
      <dgm:prSet presAssocID="{96C4DD86-254F-45C0-9A11-2512F15B5D4C}" presName="horz1" presStyleCnt="0"/>
      <dgm:spPr/>
    </dgm:pt>
    <dgm:pt modelId="{4A0A61BC-DEFA-C244-A26C-10A55C6C01D9}" type="pres">
      <dgm:prSet presAssocID="{96C4DD86-254F-45C0-9A11-2512F15B5D4C}" presName="tx1" presStyleLbl="revTx" presStyleIdx="5" presStyleCnt="7"/>
      <dgm:spPr/>
    </dgm:pt>
    <dgm:pt modelId="{8CC36183-7CA4-AE48-A389-DB5CEA453381}" type="pres">
      <dgm:prSet presAssocID="{96C4DD86-254F-45C0-9A11-2512F15B5D4C}" presName="vert1" presStyleCnt="0"/>
      <dgm:spPr/>
    </dgm:pt>
    <dgm:pt modelId="{90D41DB4-8967-EC4E-BFC6-3E9F0CE014FD}" type="pres">
      <dgm:prSet presAssocID="{18F526DD-F397-4BFD-BE29-15311AB949E9}" presName="thickLine" presStyleLbl="alignNode1" presStyleIdx="6" presStyleCnt="7"/>
      <dgm:spPr/>
    </dgm:pt>
    <dgm:pt modelId="{850E52CC-FC2C-4648-AA5C-D29D6A0F0795}" type="pres">
      <dgm:prSet presAssocID="{18F526DD-F397-4BFD-BE29-15311AB949E9}" presName="horz1" presStyleCnt="0"/>
      <dgm:spPr/>
    </dgm:pt>
    <dgm:pt modelId="{4B9E4B10-4FE2-E74D-AF11-421BFF63E0F0}" type="pres">
      <dgm:prSet presAssocID="{18F526DD-F397-4BFD-BE29-15311AB949E9}" presName="tx1" presStyleLbl="revTx" presStyleIdx="6" presStyleCnt="7"/>
      <dgm:spPr/>
    </dgm:pt>
    <dgm:pt modelId="{20D192A8-D171-7D4A-9DD2-728276ECA082}" type="pres">
      <dgm:prSet presAssocID="{18F526DD-F397-4BFD-BE29-15311AB949E9}" presName="vert1" presStyleCnt="0"/>
      <dgm:spPr/>
    </dgm:pt>
  </dgm:ptLst>
  <dgm:cxnLst>
    <dgm:cxn modelId="{41EC9D09-F5D7-A547-9EB6-63ECF47839C5}" type="presOf" srcId="{746A1ABF-ABEB-4F61-8D45-9813192023E8}" destId="{4A305662-C4B8-0643-B169-7C51C1966FE2}" srcOrd="0" destOrd="0" presId="urn:microsoft.com/office/officeart/2008/layout/LinedList"/>
    <dgm:cxn modelId="{3B5BB80C-8DE0-9343-A891-B2779011FC6D}" type="presOf" srcId="{96C4DD86-254F-45C0-9A11-2512F15B5D4C}" destId="{4A0A61BC-DEFA-C244-A26C-10A55C6C01D9}" srcOrd="0" destOrd="0" presId="urn:microsoft.com/office/officeart/2008/layout/LinedList"/>
    <dgm:cxn modelId="{4E008E25-CD53-4A40-8E69-B42C28723A87}" srcId="{23C73472-EB3F-4B9C-800B-EF08BAC866B3}" destId="{18F526DD-F397-4BFD-BE29-15311AB949E9}" srcOrd="6" destOrd="0" parTransId="{0258284D-5C5F-41F4-BDA6-29D7293D656E}" sibTransId="{3FB1157E-12C4-4F75-A98E-19BF87251AE6}"/>
    <dgm:cxn modelId="{920DD551-C18C-8743-8209-1F5F3FBC8065}" type="presOf" srcId="{2ADF2779-3EFF-4F40-BF6C-B7B183C966E3}" destId="{B10B9BDC-7A0E-C549-8A9F-08864DFED110}" srcOrd="0" destOrd="0" presId="urn:microsoft.com/office/officeart/2008/layout/LinedList"/>
    <dgm:cxn modelId="{FEB0C058-FAB7-E340-82EB-1D6A75F9FCBE}" type="presOf" srcId="{23C73472-EB3F-4B9C-800B-EF08BAC866B3}" destId="{4A991692-5D49-2D48-ADDE-E3D8FC23CDEC}" srcOrd="0" destOrd="0" presId="urn:microsoft.com/office/officeart/2008/layout/LinedList"/>
    <dgm:cxn modelId="{AB38ED5F-0177-7D4F-821E-0EC9AC6510CC}" type="presOf" srcId="{748849DE-F8C9-4827-AA07-0D7D70660D48}" destId="{DFAE9615-84CD-5F41-A0DC-4B209E6387C2}" srcOrd="0" destOrd="0" presId="urn:microsoft.com/office/officeart/2008/layout/LinedList"/>
    <dgm:cxn modelId="{AB89A065-BA8F-401C-A825-B5E55F5815DF}" srcId="{23C73472-EB3F-4B9C-800B-EF08BAC866B3}" destId="{2ADF2779-3EFF-4F40-BF6C-B7B183C966E3}" srcOrd="2" destOrd="0" parTransId="{139B4824-DB4B-4A3E-91C4-9B83157508A0}" sibTransId="{05152DCA-3794-4B22-95A3-AA0C9CB4DEBE}"/>
    <dgm:cxn modelId="{29C2E172-E80D-4D1C-9323-D6CEACD170FC}" srcId="{23C73472-EB3F-4B9C-800B-EF08BAC866B3}" destId="{55148A95-E2E4-4185-8BAB-5A29AD35E7B8}" srcOrd="4" destOrd="0" parTransId="{2F3EBAD4-2969-4203-A086-4E609D03C2CB}" sibTransId="{30C36781-61E3-4FFD-ABF8-EFB23E5AE2D1}"/>
    <dgm:cxn modelId="{F098DF74-02D3-1A46-B89A-7D91133023BA}" type="presOf" srcId="{ED919841-36DE-4C24-8B49-BA33C333763F}" destId="{4ED99FDA-62F4-5548-BAA5-B83C274FFBBC}" srcOrd="0" destOrd="0" presId="urn:microsoft.com/office/officeart/2008/layout/LinedList"/>
    <dgm:cxn modelId="{8937548C-586E-4A30-A6AD-3B4459936EA4}" srcId="{23C73472-EB3F-4B9C-800B-EF08BAC866B3}" destId="{96C4DD86-254F-45C0-9A11-2512F15B5D4C}" srcOrd="5" destOrd="0" parTransId="{FCD35419-8A83-4E5B-BFED-331F58E4A020}" sibTransId="{88CC0E2D-0D2C-45D1-B2E4-D58FE42596AA}"/>
    <dgm:cxn modelId="{51BA4993-732C-6546-B353-D25524366259}" type="presOf" srcId="{18F526DD-F397-4BFD-BE29-15311AB949E9}" destId="{4B9E4B10-4FE2-E74D-AF11-421BFF63E0F0}" srcOrd="0" destOrd="0" presId="urn:microsoft.com/office/officeart/2008/layout/LinedList"/>
    <dgm:cxn modelId="{66898698-4727-4D7C-9F6B-772CA54DC218}" srcId="{23C73472-EB3F-4B9C-800B-EF08BAC866B3}" destId="{748849DE-F8C9-4827-AA07-0D7D70660D48}" srcOrd="0" destOrd="0" parTransId="{2715F716-BC59-4BB6-B9AF-DAED1771E2A1}" sibTransId="{F838AC8D-7D28-496E-ABC5-ACE6C3DF0E2C}"/>
    <dgm:cxn modelId="{990FEAD9-5CFA-4F5A-811C-136AA0C928BF}" srcId="{23C73472-EB3F-4B9C-800B-EF08BAC866B3}" destId="{ED919841-36DE-4C24-8B49-BA33C333763F}" srcOrd="3" destOrd="0" parTransId="{57627B26-51FA-4697-B9E2-118445AFA21B}" sibTransId="{75BEA99B-4D85-427B-9DE4-5C964734AA43}"/>
    <dgm:cxn modelId="{C0DD43DF-F658-C340-849B-F796C2512109}" type="presOf" srcId="{55148A95-E2E4-4185-8BAB-5A29AD35E7B8}" destId="{7FCCA4E2-9DDA-B34C-BFD6-3B89CF46D130}" srcOrd="0" destOrd="0" presId="urn:microsoft.com/office/officeart/2008/layout/LinedList"/>
    <dgm:cxn modelId="{C19ADDE3-BA27-456B-B996-F5DF8786ABA5}" srcId="{23C73472-EB3F-4B9C-800B-EF08BAC866B3}" destId="{746A1ABF-ABEB-4F61-8D45-9813192023E8}" srcOrd="1" destOrd="0" parTransId="{456B96CB-0FCD-46FA-A689-B53EB989D804}" sibTransId="{B81958D5-AD48-47AB-A1BD-E7027815559B}"/>
    <dgm:cxn modelId="{0B3552D8-C47F-0440-9D89-EF5AB7E8C76A}" type="presParOf" srcId="{4A991692-5D49-2D48-ADDE-E3D8FC23CDEC}" destId="{7C6C5842-3139-064B-A91C-770F81B82569}" srcOrd="0" destOrd="0" presId="urn:microsoft.com/office/officeart/2008/layout/LinedList"/>
    <dgm:cxn modelId="{EF39C580-3E8A-934C-B386-575A6B28179E}" type="presParOf" srcId="{4A991692-5D49-2D48-ADDE-E3D8FC23CDEC}" destId="{6C9567ED-506B-F444-BF53-333A52E029D6}" srcOrd="1" destOrd="0" presId="urn:microsoft.com/office/officeart/2008/layout/LinedList"/>
    <dgm:cxn modelId="{56D6002E-F086-864C-95BD-A34B73DB04F3}" type="presParOf" srcId="{6C9567ED-506B-F444-BF53-333A52E029D6}" destId="{DFAE9615-84CD-5F41-A0DC-4B209E6387C2}" srcOrd="0" destOrd="0" presId="urn:microsoft.com/office/officeart/2008/layout/LinedList"/>
    <dgm:cxn modelId="{704BCB37-AE5E-5F4A-8331-8E5FFF1E503A}" type="presParOf" srcId="{6C9567ED-506B-F444-BF53-333A52E029D6}" destId="{A55C0D84-81E3-0D47-B7F9-DDAD8743CDD1}" srcOrd="1" destOrd="0" presId="urn:microsoft.com/office/officeart/2008/layout/LinedList"/>
    <dgm:cxn modelId="{C7AAF342-4D05-2741-A8D2-6A4C83282769}" type="presParOf" srcId="{4A991692-5D49-2D48-ADDE-E3D8FC23CDEC}" destId="{8F6E8CFB-E6D0-2641-AFAD-7D5AF205BE05}" srcOrd="2" destOrd="0" presId="urn:microsoft.com/office/officeart/2008/layout/LinedList"/>
    <dgm:cxn modelId="{EFA36448-0865-AA4F-8A9D-620E5A0AED85}" type="presParOf" srcId="{4A991692-5D49-2D48-ADDE-E3D8FC23CDEC}" destId="{6E2721A4-CA6D-6249-8B18-B5E544F6AEB9}" srcOrd="3" destOrd="0" presId="urn:microsoft.com/office/officeart/2008/layout/LinedList"/>
    <dgm:cxn modelId="{10E60F38-1DC0-2D44-9C9B-5B8D37090D32}" type="presParOf" srcId="{6E2721A4-CA6D-6249-8B18-B5E544F6AEB9}" destId="{4A305662-C4B8-0643-B169-7C51C1966FE2}" srcOrd="0" destOrd="0" presId="urn:microsoft.com/office/officeart/2008/layout/LinedList"/>
    <dgm:cxn modelId="{F645EE8B-F474-F148-9BC7-09D26A2B4080}" type="presParOf" srcId="{6E2721A4-CA6D-6249-8B18-B5E544F6AEB9}" destId="{80B9B5DA-1981-E749-8BC4-8E6A36C7EC94}" srcOrd="1" destOrd="0" presId="urn:microsoft.com/office/officeart/2008/layout/LinedList"/>
    <dgm:cxn modelId="{F28382C5-2408-774D-987A-30968C592544}" type="presParOf" srcId="{4A991692-5D49-2D48-ADDE-E3D8FC23CDEC}" destId="{B5CB56F9-0BC8-8742-BD61-2E14B58A193A}" srcOrd="4" destOrd="0" presId="urn:microsoft.com/office/officeart/2008/layout/LinedList"/>
    <dgm:cxn modelId="{325E2C35-27D0-C445-B2E7-732C78BF8857}" type="presParOf" srcId="{4A991692-5D49-2D48-ADDE-E3D8FC23CDEC}" destId="{07E84772-8475-014D-9C45-B48D659C2DE3}" srcOrd="5" destOrd="0" presId="urn:microsoft.com/office/officeart/2008/layout/LinedList"/>
    <dgm:cxn modelId="{D9B0D7AB-F589-9B43-AE5D-74C26FFFA2D9}" type="presParOf" srcId="{07E84772-8475-014D-9C45-B48D659C2DE3}" destId="{B10B9BDC-7A0E-C549-8A9F-08864DFED110}" srcOrd="0" destOrd="0" presId="urn:microsoft.com/office/officeart/2008/layout/LinedList"/>
    <dgm:cxn modelId="{19A6ABF2-F7B7-7842-A16F-BE9D45061538}" type="presParOf" srcId="{07E84772-8475-014D-9C45-B48D659C2DE3}" destId="{64364E77-5D4A-9849-991D-6EF102DB3566}" srcOrd="1" destOrd="0" presId="urn:microsoft.com/office/officeart/2008/layout/LinedList"/>
    <dgm:cxn modelId="{2EC85E10-54AD-1340-9534-C94DAF78A23A}" type="presParOf" srcId="{4A991692-5D49-2D48-ADDE-E3D8FC23CDEC}" destId="{026399F2-6E33-8E48-B365-4199E0E5E345}" srcOrd="6" destOrd="0" presId="urn:microsoft.com/office/officeart/2008/layout/LinedList"/>
    <dgm:cxn modelId="{B98BE710-AEDE-8D4B-B833-4419E953B9A8}" type="presParOf" srcId="{4A991692-5D49-2D48-ADDE-E3D8FC23CDEC}" destId="{073F73AE-5A1A-E34D-8B02-AC4E0D047053}" srcOrd="7" destOrd="0" presId="urn:microsoft.com/office/officeart/2008/layout/LinedList"/>
    <dgm:cxn modelId="{6FB5C159-244F-0043-B638-D69168A28CA1}" type="presParOf" srcId="{073F73AE-5A1A-E34D-8B02-AC4E0D047053}" destId="{4ED99FDA-62F4-5548-BAA5-B83C274FFBBC}" srcOrd="0" destOrd="0" presId="urn:microsoft.com/office/officeart/2008/layout/LinedList"/>
    <dgm:cxn modelId="{B82E683B-BEF1-3740-A0A1-247B8EBC8CF6}" type="presParOf" srcId="{073F73AE-5A1A-E34D-8B02-AC4E0D047053}" destId="{93A2D529-DE12-4C43-B46A-A7B3078B0AF4}" srcOrd="1" destOrd="0" presId="urn:microsoft.com/office/officeart/2008/layout/LinedList"/>
    <dgm:cxn modelId="{1C005705-C8B6-A643-A69E-FD1C74B2B35A}" type="presParOf" srcId="{4A991692-5D49-2D48-ADDE-E3D8FC23CDEC}" destId="{A4D96A26-1ECC-5149-8878-4B94C8588979}" srcOrd="8" destOrd="0" presId="urn:microsoft.com/office/officeart/2008/layout/LinedList"/>
    <dgm:cxn modelId="{25D99DFC-050C-5B4F-B336-05BB7A216ECC}" type="presParOf" srcId="{4A991692-5D49-2D48-ADDE-E3D8FC23CDEC}" destId="{98531B0A-5ECD-C74C-B616-C0AFE900CA2E}" srcOrd="9" destOrd="0" presId="urn:microsoft.com/office/officeart/2008/layout/LinedList"/>
    <dgm:cxn modelId="{D8FC0EBD-AD46-BE43-A888-FB5CB30A2F99}" type="presParOf" srcId="{98531B0A-5ECD-C74C-B616-C0AFE900CA2E}" destId="{7FCCA4E2-9DDA-B34C-BFD6-3B89CF46D130}" srcOrd="0" destOrd="0" presId="urn:microsoft.com/office/officeart/2008/layout/LinedList"/>
    <dgm:cxn modelId="{5FB9DCF1-F763-0640-B838-DED88C1AE25C}" type="presParOf" srcId="{98531B0A-5ECD-C74C-B616-C0AFE900CA2E}" destId="{73DF4000-D945-C34B-9E01-923D8033CA23}" srcOrd="1" destOrd="0" presId="urn:microsoft.com/office/officeart/2008/layout/LinedList"/>
    <dgm:cxn modelId="{3733F257-88FC-5646-8A5A-1B01F421259F}" type="presParOf" srcId="{4A991692-5D49-2D48-ADDE-E3D8FC23CDEC}" destId="{47E6B037-60F6-E544-BEB2-62029E578567}" srcOrd="10" destOrd="0" presId="urn:microsoft.com/office/officeart/2008/layout/LinedList"/>
    <dgm:cxn modelId="{7610EFE6-8B5B-354F-A8D4-E240623B28B2}" type="presParOf" srcId="{4A991692-5D49-2D48-ADDE-E3D8FC23CDEC}" destId="{A62C563E-8778-0A46-9EB5-9BADF2683646}" srcOrd="11" destOrd="0" presId="urn:microsoft.com/office/officeart/2008/layout/LinedList"/>
    <dgm:cxn modelId="{DDD528B2-06E4-EA44-9A30-7F0415197136}" type="presParOf" srcId="{A62C563E-8778-0A46-9EB5-9BADF2683646}" destId="{4A0A61BC-DEFA-C244-A26C-10A55C6C01D9}" srcOrd="0" destOrd="0" presId="urn:microsoft.com/office/officeart/2008/layout/LinedList"/>
    <dgm:cxn modelId="{991E67AD-2E20-B147-BE69-4AA48F6290F0}" type="presParOf" srcId="{A62C563E-8778-0A46-9EB5-9BADF2683646}" destId="{8CC36183-7CA4-AE48-A389-DB5CEA453381}" srcOrd="1" destOrd="0" presId="urn:microsoft.com/office/officeart/2008/layout/LinedList"/>
    <dgm:cxn modelId="{8BF4FE9E-FE4E-384D-B0C1-087903B8B4A9}" type="presParOf" srcId="{4A991692-5D49-2D48-ADDE-E3D8FC23CDEC}" destId="{90D41DB4-8967-EC4E-BFC6-3E9F0CE014FD}" srcOrd="12" destOrd="0" presId="urn:microsoft.com/office/officeart/2008/layout/LinedList"/>
    <dgm:cxn modelId="{FD48B282-17CF-164A-8824-528FABB485F6}" type="presParOf" srcId="{4A991692-5D49-2D48-ADDE-E3D8FC23CDEC}" destId="{850E52CC-FC2C-4648-AA5C-D29D6A0F0795}" srcOrd="13" destOrd="0" presId="urn:microsoft.com/office/officeart/2008/layout/LinedList"/>
    <dgm:cxn modelId="{4464DE34-6A3B-BF4E-8FFF-4BBE3222ED99}" type="presParOf" srcId="{850E52CC-FC2C-4648-AA5C-D29D6A0F0795}" destId="{4B9E4B10-4FE2-E74D-AF11-421BFF63E0F0}" srcOrd="0" destOrd="0" presId="urn:microsoft.com/office/officeart/2008/layout/LinedList"/>
    <dgm:cxn modelId="{0DEE89A4-8018-9B4A-A84F-637C1CFF9AE7}" type="presParOf" srcId="{850E52CC-FC2C-4648-AA5C-D29D6A0F0795}" destId="{20D192A8-D171-7D4A-9DD2-728276ECA0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8C45B-2E02-704B-BFF1-3C6D6729DF5E}">
      <dsp:nvSpPr>
        <dsp:cNvPr id="0" name=""/>
        <dsp:cNvSpPr/>
      </dsp:nvSpPr>
      <dsp:spPr>
        <a:xfrm>
          <a:off x="0" y="62713"/>
          <a:ext cx="6513603" cy="959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Introduction</a:t>
          </a:r>
          <a:endParaRPr lang="en-US" sz="4000" kern="1200"/>
        </a:p>
      </dsp:txBody>
      <dsp:txXfrm>
        <a:off x="46834" y="109547"/>
        <a:ext cx="6419935" cy="865732"/>
      </dsp:txXfrm>
    </dsp:sp>
    <dsp:sp modelId="{89C6A89B-1DC2-7341-BB84-2704BE84CEF5}">
      <dsp:nvSpPr>
        <dsp:cNvPr id="0" name=""/>
        <dsp:cNvSpPr/>
      </dsp:nvSpPr>
      <dsp:spPr>
        <a:xfrm>
          <a:off x="0" y="1137313"/>
          <a:ext cx="6513603" cy="9594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Spring Framework I </a:t>
          </a:r>
          <a:endParaRPr lang="en-US" sz="4000" kern="1200"/>
        </a:p>
      </dsp:txBody>
      <dsp:txXfrm>
        <a:off x="46834" y="1184147"/>
        <a:ext cx="6419935" cy="865732"/>
      </dsp:txXfrm>
    </dsp:sp>
    <dsp:sp modelId="{7B0F774C-A19C-9C46-806B-FBCD427C7186}">
      <dsp:nvSpPr>
        <dsp:cNvPr id="0" name=""/>
        <dsp:cNvSpPr/>
      </dsp:nvSpPr>
      <dsp:spPr>
        <a:xfrm>
          <a:off x="0" y="2096713"/>
          <a:ext cx="6513603" cy="372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100" kern="1200"/>
            <a:t>Spring </a:t>
          </a:r>
          <a:r>
            <a:rPr lang="de-DE" sz="3100" kern="1200" err="1"/>
            <a:t>Architecture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100" kern="1200" dirty="0" err="1"/>
            <a:t>Dependency</a:t>
          </a:r>
          <a:r>
            <a:rPr lang="de-DE" sz="3100" kern="1200" dirty="0"/>
            <a:t> </a:t>
          </a:r>
          <a:r>
            <a:rPr lang="de-DE" sz="3100" kern="1200" dirty="0" err="1"/>
            <a:t>Injection</a:t>
          </a:r>
          <a:r>
            <a:rPr lang="de-DE" sz="3100" kern="1200" dirty="0"/>
            <a:t> (DI)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100" kern="1200"/>
            <a:t>DI/</a:t>
          </a:r>
          <a:r>
            <a:rPr lang="de-DE" sz="3100" kern="1200" err="1"/>
            <a:t>IoC</a:t>
          </a:r>
          <a:r>
            <a:rPr lang="de-DE" sz="3100" kern="1200"/>
            <a:t> in Spring </a:t>
          </a:r>
          <a:endParaRPr lang="en-US" sz="3100" kern="120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100" kern="1200"/>
            <a:t>XML Configuration</a:t>
          </a:r>
          <a:endParaRPr lang="en-US" sz="3100" kern="120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/>
            <a:t>Annotation Configuration</a:t>
          </a:r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100" kern="1200"/>
            <a:t>Java Configuration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STS Suite / Plugin + Live Demo</a:t>
          </a:r>
        </a:p>
      </dsp:txBody>
      <dsp:txXfrm>
        <a:off x="0" y="2096713"/>
        <a:ext cx="6513603" cy="3726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E87C3-89F2-4B75-920B-01087EF6FD01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CC31E9-5515-4D52-B808-955E49BFC62E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5CFC38-C28F-4D8C-86E7-D75DC96F0D6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err="1"/>
            <a:t>Use</a:t>
          </a:r>
          <a:r>
            <a:rPr lang="de-DE" sz="2500" kern="1200"/>
            <a:t> </a:t>
          </a:r>
          <a:r>
            <a:rPr lang="de-DE" sz="2500" kern="1200" err="1"/>
            <a:t>constructor</a:t>
          </a:r>
          <a:r>
            <a:rPr lang="de-DE" sz="2500" kern="1200"/>
            <a:t> </a:t>
          </a:r>
          <a:r>
            <a:rPr lang="de-DE" sz="2500" kern="1200" err="1"/>
            <a:t>for</a:t>
          </a:r>
          <a:r>
            <a:rPr lang="de-DE" sz="2500" kern="1200"/>
            <a:t> </a:t>
          </a:r>
          <a:r>
            <a:rPr lang="de-DE" sz="2500" kern="1200" err="1"/>
            <a:t>mandatory</a:t>
          </a:r>
          <a:r>
            <a:rPr lang="de-DE" sz="2500" kern="1200"/>
            <a:t> </a:t>
          </a:r>
          <a:r>
            <a:rPr lang="de-DE" sz="2500" kern="1200" err="1"/>
            <a:t>fields</a:t>
          </a:r>
          <a:r>
            <a:rPr lang="de-DE" sz="2500" kern="1200"/>
            <a:t> </a:t>
          </a:r>
          <a:endParaRPr lang="en-US" sz="2500" kern="1200"/>
        </a:p>
      </dsp:txBody>
      <dsp:txXfrm>
        <a:off x="1941716" y="718"/>
        <a:ext cx="4571887" cy="1681139"/>
      </dsp:txXfrm>
    </dsp:sp>
    <dsp:sp modelId="{DCECFD0A-DAE6-4F81-B204-88E7CBADDF21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B4F859-E08B-4C21-9BAD-D95C340C0C4D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D5A4C8-96AE-4E84-B253-1AD9CAD22712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Use setter for optional fields</a:t>
          </a:r>
          <a:endParaRPr lang="en-US" sz="2500" kern="1200"/>
        </a:p>
      </dsp:txBody>
      <dsp:txXfrm>
        <a:off x="1941716" y="2102143"/>
        <a:ext cx="4571887" cy="1681139"/>
      </dsp:txXfrm>
    </dsp:sp>
    <dsp:sp modelId="{9ED2A39E-13E0-D443-8CAA-E60D6F9AA4B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D3E22D-1579-2B47-BF70-71F41FD7EC25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5CED1B-B64C-5649-B6D5-8F852F86EAA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Field injection should be mostly avoided</a:t>
          </a:r>
          <a:endParaRPr lang="de-DE" sz="2500" kern="1200"/>
        </a:p>
      </dsp:txBody>
      <dsp:txXfrm>
        <a:off x="1941716" y="4203567"/>
        <a:ext cx="4571887" cy="16811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8189B-EEE4-8045-B861-C9F369201CB1}">
      <dsp:nvSpPr>
        <dsp:cNvPr id="0" name=""/>
        <dsp:cNvSpPr/>
      </dsp:nvSpPr>
      <dsp:spPr>
        <a:xfrm>
          <a:off x="0" y="525133"/>
          <a:ext cx="65136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1F094-01BC-F04F-AD6D-B3234629AADF}">
      <dsp:nvSpPr>
        <dsp:cNvPr id="0" name=""/>
        <dsp:cNvSpPr/>
      </dsp:nvSpPr>
      <dsp:spPr>
        <a:xfrm>
          <a:off x="325680" y="38052"/>
          <a:ext cx="4559522" cy="974160"/>
        </a:xfrm>
        <a:prstGeom prst="roundRect">
          <a:avLst/>
        </a:prstGeom>
        <a:solidFill>
          <a:srgbClr val="92D050"/>
        </a:solidFill>
        <a:ln w="19050" cap="flat" cmpd="sng" algn="ctr">
          <a:gradFill>
            <a:gsLst>
              <a:gs pos="68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@Primary</a:t>
          </a:r>
          <a:endParaRPr lang="en-US" sz="3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3235" y="85607"/>
        <a:ext cx="4464412" cy="879050"/>
      </dsp:txXfrm>
    </dsp:sp>
    <dsp:sp modelId="{E6FDFC29-D852-F143-86C2-941A2DE90FF2}">
      <dsp:nvSpPr>
        <dsp:cNvPr id="0" name=""/>
        <dsp:cNvSpPr/>
      </dsp:nvSpPr>
      <dsp:spPr>
        <a:xfrm>
          <a:off x="0" y="2022013"/>
          <a:ext cx="65136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6B737-ED10-B343-912A-AE8449C7BDD4}">
      <dsp:nvSpPr>
        <dsp:cNvPr id="0" name=""/>
        <dsp:cNvSpPr/>
      </dsp:nvSpPr>
      <dsp:spPr>
        <a:xfrm>
          <a:off x="325680" y="1534933"/>
          <a:ext cx="4559522" cy="974160"/>
        </a:xfrm>
        <a:prstGeom prst="roundRect">
          <a:avLst/>
        </a:prstGeom>
        <a:solidFill>
          <a:srgbClr val="92D050"/>
        </a:solidFill>
        <a:ln w="1905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67875">
                <a:srgbClr val="ABC0E4"/>
              </a:gs>
              <a:gs pos="57000">
                <a:srgbClr val="ABC0E4">
                  <a:lumMod val="79000"/>
                </a:srgbClr>
              </a:gs>
              <a:gs pos="49500">
                <a:srgbClr val="ABC0E4"/>
              </a:gs>
              <a:gs pos="0">
                <a:schemeClr val="accent1">
                  <a:alpha val="46000"/>
                  <a:lumMod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@</a:t>
          </a:r>
          <a:r>
            <a:rPr lang="de-DE" sz="3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Qualifier</a:t>
          </a:r>
          <a:endParaRPr lang="en-US" sz="3300" kern="1200"/>
        </a:p>
      </dsp:txBody>
      <dsp:txXfrm>
        <a:off x="373235" y="1582488"/>
        <a:ext cx="4464412" cy="879050"/>
      </dsp:txXfrm>
    </dsp:sp>
    <dsp:sp modelId="{BB54867A-890F-4B41-95A6-05977087C362}">
      <dsp:nvSpPr>
        <dsp:cNvPr id="0" name=""/>
        <dsp:cNvSpPr/>
      </dsp:nvSpPr>
      <dsp:spPr>
        <a:xfrm>
          <a:off x="0" y="3518893"/>
          <a:ext cx="65136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2574A-D9B8-3341-B6ED-B6336B467D0E}">
      <dsp:nvSpPr>
        <dsp:cNvPr id="0" name=""/>
        <dsp:cNvSpPr/>
      </dsp:nvSpPr>
      <dsp:spPr>
        <a:xfrm>
          <a:off x="325680" y="3031813"/>
          <a:ext cx="4559522" cy="974160"/>
        </a:xfrm>
        <a:prstGeom prst="roundRect">
          <a:avLst/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byName</a:t>
          </a:r>
          <a:endParaRPr lang="en-US" sz="3300" kern="1200"/>
        </a:p>
      </dsp:txBody>
      <dsp:txXfrm>
        <a:off x="373235" y="3079368"/>
        <a:ext cx="4464412" cy="879050"/>
      </dsp:txXfrm>
    </dsp:sp>
    <dsp:sp modelId="{572960D2-93E0-9849-8099-72F791EC1367}">
      <dsp:nvSpPr>
        <dsp:cNvPr id="0" name=""/>
        <dsp:cNvSpPr/>
      </dsp:nvSpPr>
      <dsp:spPr>
        <a:xfrm>
          <a:off x="0" y="5015773"/>
          <a:ext cx="65136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45787-FC83-F74D-8F21-77B97A98789B}">
      <dsp:nvSpPr>
        <dsp:cNvPr id="0" name=""/>
        <dsp:cNvSpPr/>
      </dsp:nvSpPr>
      <dsp:spPr>
        <a:xfrm>
          <a:off x="325680" y="4528693"/>
          <a:ext cx="4559522" cy="974160"/>
        </a:xfrm>
        <a:prstGeom prst="roundRect">
          <a:avLst/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byType</a:t>
          </a:r>
          <a:endParaRPr lang="en-US" sz="3300" kern="1200"/>
        </a:p>
      </dsp:txBody>
      <dsp:txXfrm>
        <a:off x="373235" y="4576248"/>
        <a:ext cx="4464412" cy="8790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D8E6C-6616-4551-BC50-71F931348C00}">
      <dsp:nvSpPr>
        <dsp:cNvPr id="0" name=""/>
        <dsp:cNvSpPr/>
      </dsp:nvSpPr>
      <dsp:spPr>
        <a:xfrm>
          <a:off x="695615" y="574852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220A07-629D-4A85-ADC7-A4A22F8BC7C1}">
      <dsp:nvSpPr>
        <dsp:cNvPr id="0" name=""/>
        <dsp:cNvSpPr/>
      </dsp:nvSpPr>
      <dsp:spPr>
        <a:xfrm>
          <a:off x="1127053" y="1006290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A41708-D0EC-41C9-98C5-D6E35416CF28}">
      <dsp:nvSpPr>
        <dsp:cNvPr id="0" name=""/>
        <dsp:cNvSpPr/>
      </dsp:nvSpPr>
      <dsp:spPr>
        <a:xfrm>
          <a:off x="48459" y="3229853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400" kern="1200" err="1"/>
            <a:t>Standalone</a:t>
          </a:r>
          <a:endParaRPr lang="en-US" sz="4400" kern="1200"/>
        </a:p>
      </dsp:txBody>
      <dsp:txXfrm>
        <a:off x="48459" y="3229853"/>
        <a:ext cx="3318750" cy="720000"/>
      </dsp:txXfrm>
    </dsp:sp>
    <dsp:sp modelId="{BC3ABABD-A9B6-40E2-8371-61F90C9269F3}">
      <dsp:nvSpPr>
        <dsp:cNvPr id="0" name=""/>
        <dsp:cNvSpPr/>
      </dsp:nvSpPr>
      <dsp:spPr>
        <a:xfrm>
          <a:off x="4595146" y="574852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75A33B-CD0C-4FB3-B8E5-6EFFBA000FC5}">
      <dsp:nvSpPr>
        <dsp:cNvPr id="0" name=""/>
        <dsp:cNvSpPr/>
      </dsp:nvSpPr>
      <dsp:spPr>
        <a:xfrm>
          <a:off x="5026584" y="1006290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3DF3C8-32D3-4210-801F-FFB618B6A4AA}">
      <dsp:nvSpPr>
        <dsp:cNvPr id="0" name=""/>
        <dsp:cNvSpPr/>
      </dsp:nvSpPr>
      <dsp:spPr>
        <a:xfrm>
          <a:off x="3947990" y="3229853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400" kern="1200" err="1"/>
            <a:t>Plugin</a:t>
          </a:r>
          <a:endParaRPr lang="en-US" sz="4400" kern="1200"/>
        </a:p>
      </dsp:txBody>
      <dsp:txXfrm>
        <a:off x="3947990" y="3229853"/>
        <a:ext cx="33187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F7940-4ACC-4911-A16A-EAC6E29936F1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DA2119-D6AB-4B25-90AD-1C4594464DB4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/>
            <a:t>Singleton</a:t>
          </a:r>
          <a:endParaRPr lang="en-US" sz="5000" kern="1200"/>
        </a:p>
      </dsp:txBody>
      <dsp:txXfrm>
        <a:off x="559800" y="3022743"/>
        <a:ext cx="4320000" cy="720000"/>
      </dsp:txXfrm>
    </dsp:sp>
    <dsp:sp modelId="{8B4F63EA-C89A-4248-9414-A51498799DFE}">
      <dsp:nvSpPr>
        <dsp:cNvPr id="0" name=""/>
        <dsp:cNvSpPr/>
      </dsp:nvSpPr>
      <dsp:spPr>
        <a:xfrm>
          <a:off x="6885969" y="77204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1A94FF-D7A6-4058-B41A-4CE1E57DBD62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/>
            <a:t>Prototype</a:t>
          </a:r>
          <a:endParaRPr lang="en-US" sz="5000" kern="1200"/>
        </a:p>
      </dsp:txBody>
      <dsp:txXfrm>
        <a:off x="5635800" y="3022743"/>
        <a:ext cx="432000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36BBA-DAB4-5944-98B4-CAF3DD51FA91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814F7-F84A-B441-A46E-0F83D92CADA3}">
      <dsp:nvSpPr>
        <dsp:cNvPr id="0" name=""/>
        <dsp:cNvSpPr/>
      </dsp:nvSpPr>
      <dsp:spPr>
        <a:xfrm>
          <a:off x="0" y="0"/>
          <a:ext cx="6492875" cy="14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 err="1"/>
            <a:t>Initialization</a:t>
          </a:r>
          <a:r>
            <a:rPr lang="de-DE" sz="5400" kern="1200"/>
            <a:t> </a:t>
          </a:r>
          <a:r>
            <a:rPr lang="de-DE" sz="5400" kern="1200" err="1"/>
            <a:t>callbacks</a:t>
          </a:r>
          <a:endParaRPr lang="en-US" sz="5400" kern="1200"/>
        </a:p>
      </dsp:txBody>
      <dsp:txXfrm>
        <a:off x="0" y="0"/>
        <a:ext cx="6492875" cy="1427747"/>
      </dsp:txXfrm>
    </dsp:sp>
    <dsp:sp modelId="{E2F2FC2C-3D2A-A54F-8BD4-4BD485810E71}">
      <dsp:nvSpPr>
        <dsp:cNvPr id="0" name=""/>
        <dsp:cNvSpPr/>
      </dsp:nvSpPr>
      <dsp:spPr>
        <a:xfrm>
          <a:off x="0" y="1427747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37B79-6281-594C-A5C4-6DE405AE4775}">
      <dsp:nvSpPr>
        <dsp:cNvPr id="0" name=""/>
        <dsp:cNvSpPr/>
      </dsp:nvSpPr>
      <dsp:spPr>
        <a:xfrm>
          <a:off x="0" y="1427747"/>
          <a:ext cx="6492875" cy="142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/>
        </a:p>
      </dsp:txBody>
      <dsp:txXfrm>
        <a:off x="0" y="1427747"/>
        <a:ext cx="6492875" cy="142774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36BBA-DAB4-5944-98B4-CAF3DD51FA91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814F7-F84A-B441-A46E-0F83D92CADA3}">
      <dsp:nvSpPr>
        <dsp:cNvPr id="0" name=""/>
        <dsp:cNvSpPr/>
      </dsp:nvSpPr>
      <dsp:spPr>
        <a:xfrm>
          <a:off x="0" y="0"/>
          <a:ext cx="6492875" cy="132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500" kern="1200" err="1"/>
            <a:t>Destruction</a:t>
          </a:r>
          <a:r>
            <a:rPr lang="de-DE" sz="5500" kern="1200"/>
            <a:t> </a:t>
          </a:r>
          <a:r>
            <a:rPr lang="de-DE" sz="5500" kern="1200" err="1"/>
            <a:t>callbacks</a:t>
          </a:r>
          <a:endParaRPr lang="en-US" sz="5500" kern="1200"/>
        </a:p>
      </dsp:txBody>
      <dsp:txXfrm>
        <a:off x="0" y="0"/>
        <a:ext cx="6492875" cy="1327484"/>
      </dsp:txXfrm>
    </dsp:sp>
    <dsp:sp modelId="{E2F2FC2C-3D2A-A54F-8BD4-4BD485810E71}">
      <dsp:nvSpPr>
        <dsp:cNvPr id="0" name=""/>
        <dsp:cNvSpPr/>
      </dsp:nvSpPr>
      <dsp:spPr>
        <a:xfrm>
          <a:off x="0" y="1327484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37B79-6281-594C-A5C4-6DE405AE4775}">
      <dsp:nvSpPr>
        <dsp:cNvPr id="0" name=""/>
        <dsp:cNvSpPr/>
      </dsp:nvSpPr>
      <dsp:spPr>
        <a:xfrm>
          <a:off x="0" y="1327484"/>
          <a:ext cx="6492875" cy="132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/>
        </a:p>
      </dsp:txBody>
      <dsp:txXfrm>
        <a:off x="0" y="1327484"/>
        <a:ext cx="6492875" cy="13274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81639-8209-2540-99A7-40ECB5553B7B}">
      <dsp:nvSpPr>
        <dsp:cNvPr id="0" name=""/>
        <dsp:cNvSpPr/>
      </dsp:nvSpPr>
      <dsp:spPr>
        <a:xfrm>
          <a:off x="0" y="54263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A4A6C-A262-1848-993C-99A3C38E0203}">
      <dsp:nvSpPr>
        <dsp:cNvPr id="0" name=""/>
        <dsp:cNvSpPr/>
      </dsp:nvSpPr>
      <dsp:spPr>
        <a:xfrm>
          <a:off x="365760" y="40792"/>
          <a:ext cx="5120640" cy="100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@</a:t>
          </a:r>
          <a:r>
            <a:rPr lang="de-DE" sz="3400" kern="1200" err="1"/>
            <a:t>PostConstruct</a:t>
          </a:r>
          <a:r>
            <a:rPr lang="de-DE" sz="3400" kern="1200"/>
            <a:t> </a:t>
          </a:r>
          <a:endParaRPr lang="en-US" sz="3400" kern="1200"/>
        </a:p>
      </dsp:txBody>
      <dsp:txXfrm>
        <a:off x="414756" y="89788"/>
        <a:ext cx="5022648" cy="905688"/>
      </dsp:txXfrm>
    </dsp:sp>
    <dsp:sp modelId="{AB5A29A2-0231-F141-9A51-9D3450961D2A}">
      <dsp:nvSpPr>
        <dsp:cNvPr id="0" name=""/>
        <dsp:cNvSpPr/>
      </dsp:nvSpPr>
      <dsp:spPr>
        <a:xfrm>
          <a:off x="0" y="208487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13E6-57C1-3E46-B748-A0EC8A441ED0}">
      <dsp:nvSpPr>
        <dsp:cNvPr id="0" name=""/>
        <dsp:cNvSpPr/>
      </dsp:nvSpPr>
      <dsp:spPr>
        <a:xfrm>
          <a:off x="365760" y="1583033"/>
          <a:ext cx="5120640" cy="10036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 err="1"/>
            <a:t>InitializingBean</a:t>
          </a:r>
          <a:endParaRPr lang="en-US" sz="3400" kern="1200"/>
        </a:p>
      </dsp:txBody>
      <dsp:txXfrm>
        <a:off x="414756" y="1632029"/>
        <a:ext cx="5022648" cy="905688"/>
      </dsp:txXfrm>
    </dsp:sp>
    <dsp:sp modelId="{A62E28C9-94CF-5440-B10F-7B5C788F1570}">
      <dsp:nvSpPr>
        <dsp:cNvPr id="0" name=""/>
        <dsp:cNvSpPr/>
      </dsp:nvSpPr>
      <dsp:spPr>
        <a:xfrm>
          <a:off x="0" y="362711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882-A0BB-0C49-90E6-97892A6A41C2}">
      <dsp:nvSpPr>
        <dsp:cNvPr id="0" name=""/>
        <dsp:cNvSpPr/>
      </dsp:nvSpPr>
      <dsp:spPr>
        <a:xfrm>
          <a:off x="365760" y="3125273"/>
          <a:ext cx="5120640" cy="10036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 err="1"/>
            <a:t>initMethod</a:t>
          </a:r>
          <a:r>
            <a:rPr lang="de-DE" sz="3400" kern="1200"/>
            <a:t> in @Bean</a:t>
          </a:r>
          <a:endParaRPr lang="en-US" sz="3400" kern="1200"/>
        </a:p>
      </dsp:txBody>
      <dsp:txXfrm>
        <a:off x="414756" y="3174269"/>
        <a:ext cx="5022648" cy="905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81639-8209-2540-99A7-40ECB5553B7B}">
      <dsp:nvSpPr>
        <dsp:cNvPr id="0" name=""/>
        <dsp:cNvSpPr/>
      </dsp:nvSpPr>
      <dsp:spPr>
        <a:xfrm>
          <a:off x="0" y="54263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A4A6C-A262-1848-993C-99A3C38E0203}">
      <dsp:nvSpPr>
        <dsp:cNvPr id="0" name=""/>
        <dsp:cNvSpPr/>
      </dsp:nvSpPr>
      <dsp:spPr>
        <a:xfrm>
          <a:off x="365760" y="40792"/>
          <a:ext cx="5120640" cy="1003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@</a:t>
          </a:r>
          <a:r>
            <a:rPr lang="de-DE" sz="3400" kern="1200" err="1"/>
            <a:t>Predestroy</a:t>
          </a:r>
          <a:r>
            <a:rPr lang="de-DE" sz="3400" kern="1200"/>
            <a:t> </a:t>
          </a:r>
          <a:endParaRPr lang="en-US" sz="3400" kern="1200"/>
        </a:p>
      </dsp:txBody>
      <dsp:txXfrm>
        <a:off x="414756" y="89788"/>
        <a:ext cx="5022648" cy="905688"/>
      </dsp:txXfrm>
    </dsp:sp>
    <dsp:sp modelId="{AB5A29A2-0231-F141-9A51-9D3450961D2A}">
      <dsp:nvSpPr>
        <dsp:cNvPr id="0" name=""/>
        <dsp:cNvSpPr/>
      </dsp:nvSpPr>
      <dsp:spPr>
        <a:xfrm>
          <a:off x="0" y="208487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613E6-57C1-3E46-B748-A0EC8A441ED0}">
      <dsp:nvSpPr>
        <dsp:cNvPr id="0" name=""/>
        <dsp:cNvSpPr/>
      </dsp:nvSpPr>
      <dsp:spPr>
        <a:xfrm>
          <a:off x="365760" y="1583033"/>
          <a:ext cx="5120640" cy="10036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 err="1"/>
            <a:t>DisposableBean</a:t>
          </a:r>
          <a:endParaRPr lang="en-US" sz="3400" kern="1200"/>
        </a:p>
      </dsp:txBody>
      <dsp:txXfrm>
        <a:off x="414756" y="1632029"/>
        <a:ext cx="5022648" cy="905688"/>
      </dsp:txXfrm>
    </dsp:sp>
    <dsp:sp modelId="{A62E28C9-94CF-5440-B10F-7B5C788F1570}">
      <dsp:nvSpPr>
        <dsp:cNvPr id="0" name=""/>
        <dsp:cNvSpPr/>
      </dsp:nvSpPr>
      <dsp:spPr>
        <a:xfrm>
          <a:off x="0" y="3627113"/>
          <a:ext cx="73152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882-A0BB-0C49-90E6-97892A6A41C2}">
      <dsp:nvSpPr>
        <dsp:cNvPr id="0" name=""/>
        <dsp:cNvSpPr/>
      </dsp:nvSpPr>
      <dsp:spPr>
        <a:xfrm>
          <a:off x="365760" y="3125273"/>
          <a:ext cx="5120640" cy="10036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400" kern="1200" err="1"/>
            <a:t>destroyMethod</a:t>
          </a:r>
          <a:r>
            <a:rPr lang="de-DE" sz="3400" kern="1200"/>
            <a:t> in @Bean</a:t>
          </a:r>
          <a:endParaRPr lang="en-US" sz="3400" kern="1200"/>
        </a:p>
      </dsp:txBody>
      <dsp:txXfrm>
        <a:off x="414756" y="3174269"/>
        <a:ext cx="5022648" cy="90568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0989F-4101-D54F-884B-5342ABCA46A4}">
      <dsp:nvSpPr>
        <dsp:cNvPr id="0" name=""/>
        <dsp:cNvSpPr/>
      </dsp:nvSpPr>
      <dsp:spPr>
        <a:xfrm>
          <a:off x="49" y="30567"/>
          <a:ext cx="4761753" cy="1036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Servlet</a:t>
          </a:r>
          <a:endParaRPr lang="en-US" sz="3600" kern="1200"/>
        </a:p>
      </dsp:txBody>
      <dsp:txXfrm>
        <a:off x="49" y="30567"/>
        <a:ext cx="4761753" cy="1036800"/>
      </dsp:txXfrm>
    </dsp:sp>
    <dsp:sp modelId="{4A9A76EF-DDC1-DF46-BE16-1C3FDB769AEB}">
      <dsp:nvSpPr>
        <dsp:cNvPr id="0" name=""/>
        <dsp:cNvSpPr/>
      </dsp:nvSpPr>
      <dsp:spPr>
        <a:xfrm>
          <a:off x="49" y="1067367"/>
          <a:ext cx="4761753" cy="25199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600" kern="1200"/>
            <a:t>Java program that runs on server. </a:t>
          </a:r>
          <a:endParaRPr lang="en-US" sz="3600" kern="1200"/>
        </a:p>
      </dsp:txBody>
      <dsp:txXfrm>
        <a:off x="49" y="1067367"/>
        <a:ext cx="4761753" cy="2519910"/>
      </dsp:txXfrm>
    </dsp:sp>
    <dsp:sp modelId="{2DDA9865-59C1-4141-A742-D851A6519A70}">
      <dsp:nvSpPr>
        <dsp:cNvPr id="0" name=""/>
        <dsp:cNvSpPr/>
      </dsp:nvSpPr>
      <dsp:spPr>
        <a:xfrm>
          <a:off x="5428448" y="30567"/>
          <a:ext cx="4761753" cy="10368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Servlet container</a:t>
          </a:r>
          <a:endParaRPr lang="en-US" sz="3600" kern="1200"/>
        </a:p>
      </dsp:txBody>
      <dsp:txXfrm>
        <a:off x="5428448" y="30567"/>
        <a:ext cx="4761753" cy="1036800"/>
      </dsp:txXfrm>
    </dsp:sp>
    <dsp:sp modelId="{FF33A0C9-18BE-294E-89D9-77A1D2E12842}">
      <dsp:nvSpPr>
        <dsp:cNvPr id="0" name=""/>
        <dsp:cNvSpPr/>
      </dsp:nvSpPr>
      <dsp:spPr>
        <a:xfrm>
          <a:off x="5428448" y="1067367"/>
          <a:ext cx="4761753" cy="251991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600" kern="1200"/>
            <a:t>A software that provides runtime for the servlets. (eg) Tomcat, Jetty</a:t>
          </a:r>
          <a:endParaRPr lang="en-US" sz="3600" kern="1200"/>
        </a:p>
      </dsp:txBody>
      <dsp:txXfrm>
        <a:off x="5428448" y="1067367"/>
        <a:ext cx="4761753" cy="251991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E87B0-8BE5-5F4C-B164-91CE314465C1}">
      <dsp:nvSpPr>
        <dsp:cNvPr id="0" name=""/>
        <dsp:cNvSpPr/>
      </dsp:nvSpPr>
      <dsp:spPr>
        <a:xfrm>
          <a:off x="0" y="783652"/>
          <a:ext cx="7315200" cy="133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CDB4F-FE38-5F46-9BA1-6EE0F5FF4666}">
      <dsp:nvSpPr>
        <dsp:cNvPr id="0" name=""/>
        <dsp:cNvSpPr/>
      </dsp:nvSpPr>
      <dsp:spPr>
        <a:xfrm>
          <a:off x="365760" y="1372"/>
          <a:ext cx="5120640" cy="1564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300" kern="1200"/>
            <a:t>@Controller </a:t>
          </a:r>
          <a:endParaRPr lang="en-US" sz="5300" kern="1200"/>
        </a:p>
      </dsp:txBody>
      <dsp:txXfrm>
        <a:off x="442136" y="77748"/>
        <a:ext cx="4967888" cy="1411808"/>
      </dsp:txXfrm>
    </dsp:sp>
    <dsp:sp modelId="{E92677A3-9706-F341-B27E-72B8C4A11356}">
      <dsp:nvSpPr>
        <dsp:cNvPr id="0" name=""/>
        <dsp:cNvSpPr/>
      </dsp:nvSpPr>
      <dsp:spPr>
        <a:xfrm>
          <a:off x="0" y="3187733"/>
          <a:ext cx="7315200" cy="133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005DF-013C-3142-B1B1-F37FC454B3F2}">
      <dsp:nvSpPr>
        <dsp:cNvPr id="0" name=""/>
        <dsp:cNvSpPr/>
      </dsp:nvSpPr>
      <dsp:spPr>
        <a:xfrm>
          <a:off x="365760" y="2405452"/>
          <a:ext cx="5120640" cy="1564560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300" kern="1200"/>
            <a:t>@RestController </a:t>
          </a:r>
          <a:endParaRPr lang="en-US" sz="5300" kern="1200"/>
        </a:p>
      </dsp:txBody>
      <dsp:txXfrm>
        <a:off x="442136" y="2481828"/>
        <a:ext cx="4967888" cy="1411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A4B43-EE67-9A4E-AA08-275E0963E350}">
      <dsp:nvSpPr>
        <dsp:cNvPr id="0" name=""/>
        <dsp:cNvSpPr/>
      </dsp:nvSpPr>
      <dsp:spPr>
        <a:xfrm>
          <a:off x="0" y="99005"/>
          <a:ext cx="6513603" cy="6475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Spring Framework II</a:t>
          </a:r>
          <a:endParaRPr lang="en-US" sz="2700" kern="1200" dirty="0"/>
        </a:p>
      </dsp:txBody>
      <dsp:txXfrm>
        <a:off x="31613" y="130618"/>
        <a:ext cx="6450377" cy="584369"/>
      </dsp:txXfrm>
    </dsp:sp>
    <dsp:sp modelId="{6F4849B2-9C7C-704B-82AA-C9C19D5AD064}">
      <dsp:nvSpPr>
        <dsp:cNvPr id="0" name=""/>
        <dsp:cNvSpPr/>
      </dsp:nvSpPr>
      <dsp:spPr>
        <a:xfrm>
          <a:off x="0" y="746600"/>
          <a:ext cx="6513603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Laziness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Circular dependencies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Bean Scopes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 dirty="0"/>
            <a:t>Bean </a:t>
          </a:r>
          <a:r>
            <a:rPr lang="de-DE" sz="2100" kern="1200" dirty="0" err="1"/>
            <a:t>lifecycle</a:t>
          </a:r>
          <a:r>
            <a:rPr lang="de-DE" sz="2100" kern="1200" dirty="0"/>
            <a:t> </a:t>
          </a:r>
          <a:r>
            <a:rPr lang="de-DE" sz="2100" kern="1200" dirty="0" err="1"/>
            <a:t>callbacks</a:t>
          </a:r>
          <a:endParaRPr lang="en-US" sz="2100" kern="1200" dirty="0"/>
        </a:p>
      </dsp:txBody>
      <dsp:txXfrm>
        <a:off x="0" y="746600"/>
        <a:ext cx="6513603" cy="1453140"/>
      </dsp:txXfrm>
    </dsp:sp>
    <dsp:sp modelId="{7B9240F2-41BB-F740-B68B-93DD482F6E42}">
      <dsp:nvSpPr>
        <dsp:cNvPr id="0" name=""/>
        <dsp:cNvSpPr/>
      </dsp:nvSpPr>
      <dsp:spPr>
        <a:xfrm>
          <a:off x="0" y="2199740"/>
          <a:ext cx="6513603" cy="647595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Spring Framework III</a:t>
          </a:r>
        </a:p>
      </dsp:txBody>
      <dsp:txXfrm>
        <a:off x="31613" y="2231353"/>
        <a:ext cx="6450377" cy="584369"/>
      </dsp:txXfrm>
    </dsp:sp>
    <dsp:sp modelId="{AAF1C3E8-FA8C-8F4E-A708-CC1301A83B1B}">
      <dsp:nvSpPr>
        <dsp:cNvPr id="0" name=""/>
        <dsp:cNvSpPr/>
      </dsp:nvSpPr>
      <dsp:spPr>
        <a:xfrm>
          <a:off x="0" y="2847335"/>
          <a:ext cx="65136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 dirty="0"/>
            <a:t>Web-MVC</a:t>
          </a:r>
        </a:p>
      </dsp:txBody>
      <dsp:txXfrm>
        <a:off x="0" y="2847335"/>
        <a:ext cx="6513603" cy="447120"/>
      </dsp:txXfrm>
    </dsp:sp>
    <dsp:sp modelId="{16E4D096-9746-9744-8F26-3B4AB3636281}">
      <dsp:nvSpPr>
        <dsp:cNvPr id="0" name=""/>
        <dsp:cNvSpPr/>
      </dsp:nvSpPr>
      <dsp:spPr>
        <a:xfrm>
          <a:off x="0" y="3294455"/>
          <a:ext cx="6513603" cy="64759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Spring Boot I</a:t>
          </a:r>
          <a:endParaRPr lang="en-US" sz="2700" kern="1200"/>
        </a:p>
      </dsp:txBody>
      <dsp:txXfrm>
        <a:off x="31613" y="3326068"/>
        <a:ext cx="6450377" cy="584369"/>
      </dsp:txXfrm>
    </dsp:sp>
    <dsp:sp modelId="{D2FBF9AA-88E5-E142-80E3-D985E86629F5}">
      <dsp:nvSpPr>
        <dsp:cNvPr id="0" name=""/>
        <dsp:cNvSpPr/>
      </dsp:nvSpPr>
      <dsp:spPr>
        <a:xfrm>
          <a:off x="0" y="3942050"/>
          <a:ext cx="6513603" cy="1844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 err="1"/>
            <a:t>Introduction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Spring </a:t>
          </a:r>
          <a:r>
            <a:rPr lang="de-DE" sz="2100" kern="1200" err="1"/>
            <a:t>Initializr</a:t>
          </a:r>
          <a:r>
            <a:rPr lang="de-DE" sz="2100" kern="1200"/>
            <a:t> 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REST Service </a:t>
          </a:r>
          <a:r>
            <a:rPr lang="de-DE" sz="2100" kern="1200" err="1"/>
            <a:t>with</a:t>
          </a:r>
          <a:r>
            <a:rPr lang="de-DE" sz="2100" kern="1200"/>
            <a:t> Spring-Boot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/>
            <a:t>Spring </a:t>
          </a:r>
          <a:r>
            <a:rPr lang="de-DE" sz="2100" kern="1200" err="1"/>
            <a:t>Dev</a:t>
          </a:r>
          <a:r>
            <a:rPr lang="de-DE" sz="2100" kern="1200"/>
            <a:t>-tools Demo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100" kern="1200" dirty="0" err="1"/>
            <a:t>Testing</a:t>
          </a:r>
          <a:endParaRPr lang="en-US" sz="2100" kern="1200" dirty="0"/>
        </a:p>
      </dsp:txBody>
      <dsp:txXfrm>
        <a:off x="0" y="3942050"/>
        <a:ext cx="6513603" cy="184436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E0C26-7873-034B-883E-85B8E523B648}">
      <dsp:nvSpPr>
        <dsp:cNvPr id="0" name=""/>
        <dsp:cNvSpPr/>
      </dsp:nvSpPr>
      <dsp:spPr>
        <a:xfrm>
          <a:off x="0" y="1880532"/>
          <a:ext cx="6513603" cy="529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3E5E9-A3A8-A94C-9424-A4495A8EE608}">
      <dsp:nvSpPr>
        <dsp:cNvPr id="0" name=""/>
        <dsp:cNvSpPr/>
      </dsp:nvSpPr>
      <dsp:spPr>
        <a:xfrm>
          <a:off x="325680" y="1570572"/>
          <a:ext cx="4559522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Convention</a:t>
          </a:r>
          <a:r>
            <a:rPr lang="de-DE" sz="2100" kern="1200" dirty="0"/>
            <a:t> </a:t>
          </a:r>
          <a:r>
            <a:rPr lang="de-DE" sz="2100" kern="1200" dirty="0" err="1"/>
            <a:t>over</a:t>
          </a:r>
          <a:r>
            <a:rPr lang="de-DE" sz="2100" kern="1200" dirty="0"/>
            <a:t> </a:t>
          </a:r>
          <a:r>
            <a:rPr lang="de-DE" sz="2100" kern="1200" dirty="0" err="1"/>
            <a:t>configuration</a:t>
          </a:r>
          <a:endParaRPr lang="en-US" sz="2100" kern="1200" dirty="0"/>
        </a:p>
      </dsp:txBody>
      <dsp:txXfrm>
        <a:off x="355942" y="1600834"/>
        <a:ext cx="4498998" cy="559396"/>
      </dsp:txXfrm>
    </dsp:sp>
    <dsp:sp modelId="{EF6B59A3-1409-AE40-B905-02FF6EA7FA47}">
      <dsp:nvSpPr>
        <dsp:cNvPr id="0" name=""/>
        <dsp:cNvSpPr/>
      </dsp:nvSpPr>
      <dsp:spPr>
        <a:xfrm>
          <a:off x="0" y="2833093"/>
          <a:ext cx="6513603" cy="529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22CC1-0C68-1749-AF4F-6C7D6F7C5A53}">
      <dsp:nvSpPr>
        <dsp:cNvPr id="0" name=""/>
        <dsp:cNvSpPr/>
      </dsp:nvSpPr>
      <dsp:spPr>
        <a:xfrm>
          <a:off x="325680" y="2523132"/>
          <a:ext cx="4559522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RAD (Rapid Application Development)</a:t>
          </a:r>
          <a:endParaRPr lang="en-US" sz="2100" kern="1200"/>
        </a:p>
      </dsp:txBody>
      <dsp:txXfrm>
        <a:off x="355942" y="2553394"/>
        <a:ext cx="4498998" cy="559396"/>
      </dsp:txXfrm>
    </dsp:sp>
    <dsp:sp modelId="{79C5E9B0-3BB2-7543-B3CA-C2EB4F5080A8}">
      <dsp:nvSpPr>
        <dsp:cNvPr id="0" name=""/>
        <dsp:cNvSpPr/>
      </dsp:nvSpPr>
      <dsp:spPr>
        <a:xfrm>
          <a:off x="0" y="3785653"/>
          <a:ext cx="6513603" cy="529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D70E9-299E-8F4B-8C20-0561DC60F08A}">
      <dsp:nvSpPr>
        <dsp:cNvPr id="0" name=""/>
        <dsp:cNvSpPr/>
      </dsp:nvSpPr>
      <dsp:spPr>
        <a:xfrm>
          <a:off x="325680" y="3475693"/>
          <a:ext cx="4559522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Microservice</a:t>
          </a:r>
          <a:endParaRPr lang="en-US" sz="2100" kern="1200" dirty="0"/>
        </a:p>
      </dsp:txBody>
      <dsp:txXfrm>
        <a:off x="355942" y="3505955"/>
        <a:ext cx="4498998" cy="55939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56C9A-8F81-A84E-B6BC-C31D6627A544}">
      <dsp:nvSpPr>
        <dsp:cNvPr id="0" name=""/>
        <dsp:cNvSpPr/>
      </dsp:nvSpPr>
      <dsp:spPr>
        <a:xfrm>
          <a:off x="0" y="272480"/>
          <a:ext cx="6513603" cy="1044225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270764" rIns="5055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context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beans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...</a:t>
          </a:r>
        </a:p>
      </dsp:txBody>
      <dsp:txXfrm>
        <a:off x="0" y="272480"/>
        <a:ext cx="6513603" cy="1044225"/>
      </dsp:txXfrm>
    </dsp:sp>
    <dsp:sp modelId="{2F5BD0EF-41E4-CB41-9667-D9E8D22889B4}">
      <dsp:nvSpPr>
        <dsp:cNvPr id="0" name=""/>
        <dsp:cNvSpPr/>
      </dsp:nvSpPr>
      <dsp:spPr>
        <a:xfrm>
          <a:off x="325680" y="80600"/>
          <a:ext cx="455952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web-mvc</a:t>
          </a:r>
          <a:endParaRPr lang="en-US" sz="1300" kern="1200"/>
        </a:p>
      </dsp:txBody>
      <dsp:txXfrm>
        <a:off x="344414" y="99334"/>
        <a:ext cx="4522054" cy="346292"/>
      </dsp:txXfrm>
    </dsp:sp>
    <dsp:sp modelId="{60F44C0F-CF4E-854A-B8B3-336658F6A601}">
      <dsp:nvSpPr>
        <dsp:cNvPr id="0" name=""/>
        <dsp:cNvSpPr/>
      </dsp:nvSpPr>
      <dsp:spPr>
        <a:xfrm>
          <a:off x="0" y="1578785"/>
          <a:ext cx="6513603" cy="12694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270764" rIns="5055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/>
            <a:t>jackson-databind</a:t>
          </a:r>
          <a:endParaRPr lang="en-US" sz="1300" kern="120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/>
            <a:t>jackson-datatype-jdk8</a:t>
          </a:r>
          <a:endParaRPr lang="en-US" sz="1300" kern="120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/>
            <a:t>jackson-datatype-jsr310</a:t>
          </a:r>
          <a:endParaRPr lang="en-US" sz="1300" kern="120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/>
            <a:t>...</a:t>
          </a:r>
          <a:endParaRPr lang="en-US" sz="1300" kern="1200"/>
        </a:p>
      </dsp:txBody>
      <dsp:txXfrm>
        <a:off x="0" y="1578785"/>
        <a:ext cx="6513603" cy="1269450"/>
      </dsp:txXfrm>
    </dsp:sp>
    <dsp:sp modelId="{885177F4-F038-024E-9C98-5D1A12688CF1}">
      <dsp:nvSpPr>
        <dsp:cNvPr id="0" name=""/>
        <dsp:cNvSpPr/>
      </dsp:nvSpPr>
      <dsp:spPr>
        <a:xfrm>
          <a:off x="325680" y="1386905"/>
          <a:ext cx="455952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jackson</a:t>
          </a:r>
          <a:endParaRPr lang="en-US" sz="1300" kern="1200"/>
        </a:p>
      </dsp:txBody>
      <dsp:txXfrm>
        <a:off x="344414" y="1405639"/>
        <a:ext cx="4522054" cy="346292"/>
      </dsp:txXfrm>
    </dsp:sp>
    <dsp:sp modelId="{DF6EBE53-4229-B549-BFD8-E9459A4B3A9D}">
      <dsp:nvSpPr>
        <dsp:cNvPr id="0" name=""/>
        <dsp:cNvSpPr/>
      </dsp:nvSpPr>
      <dsp:spPr>
        <a:xfrm>
          <a:off x="0" y="3110315"/>
          <a:ext cx="6513603" cy="1044225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270764" rIns="5055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/>
            <a:t>tomcat-embedded-core</a:t>
          </a:r>
          <a:endParaRPr lang="en-US" sz="1300" kern="120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/>
            <a:t>tomcat-embedded-el</a:t>
          </a:r>
          <a:endParaRPr lang="en-US" sz="1300" kern="120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/>
            <a:t>…</a:t>
          </a:r>
          <a:endParaRPr lang="en-US" sz="1300" kern="1200"/>
        </a:p>
      </dsp:txBody>
      <dsp:txXfrm>
        <a:off x="0" y="3110315"/>
        <a:ext cx="6513603" cy="1044225"/>
      </dsp:txXfrm>
    </dsp:sp>
    <dsp:sp modelId="{92C7608B-14A9-744A-BE34-37B241A49D22}">
      <dsp:nvSpPr>
        <dsp:cNvPr id="0" name=""/>
        <dsp:cNvSpPr/>
      </dsp:nvSpPr>
      <dsp:spPr>
        <a:xfrm>
          <a:off x="325680" y="2918435"/>
          <a:ext cx="455952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tomcat</a:t>
          </a:r>
          <a:endParaRPr lang="en-US" sz="1300" kern="1200"/>
        </a:p>
      </dsp:txBody>
      <dsp:txXfrm>
        <a:off x="344414" y="2937169"/>
        <a:ext cx="4522054" cy="346292"/>
      </dsp:txXfrm>
    </dsp:sp>
    <dsp:sp modelId="{E4CAAC24-C900-A243-AA1A-1BE4C8641A2A}">
      <dsp:nvSpPr>
        <dsp:cNvPr id="0" name=""/>
        <dsp:cNvSpPr/>
      </dsp:nvSpPr>
      <dsp:spPr>
        <a:xfrm>
          <a:off x="0" y="4416620"/>
          <a:ext cx="6513603" cy="798525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270764" rIns="5055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logback-classic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…</a:t>
          </a:r>
        </a:p>
      </dsp:txBody>
      <dsp:txXfrm>
        <a:off x="0" y="4416620"/>
        <a:ext cx="6513603" cy="798525"/>
      </dsp:txXfrm>
    </dsp:sp>
    <dsp:sp modelId="{B5492723-ABB4-014F-8EE6-100F8956D892}">
      <dsp:nvSpPr>
        <dsp:cNvPr id="0" name=""/>
        <dsp:cNvSpPr/>
      </dsp:nvSpPr>
      <dsp:spPr>
        <a:xfrm>
          <a:off x="325680" y="4224740"/>
          <a:ext cx="455952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logging</a:t>
          </a:r>
        </a:p>
      </dsp:txBody>
      <dsp:txXfrm>
        <a:off x="344414" y="4243474"/>
        <a:ext cx="4522054" cy="346292"/>
      </dsp:txXfrm>
    </dsp:sp>
    <dsp:sp modelId="{B91CCE59-6B96-BA4D-99AF-8538EDBF35B9}">
      <dsp:nvSpPr>
        <dsp:cNvPr id="0" name=""/>
        <dsp:cNvSpPr/>
      </dsp:nvSpPr>
      <dsp:spPr>
        <a:xfrm>
          <a:off x="0" y="5477225"/>
          <a:ext cx="6513603" cy="327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AE3DA-CF50-2843-B11A-03C9ADEFB5C4}">
      <dsp:nvSpPr>
        <dsp:cNvPr id="0" name=""/>
        <dsp:cNvSpPr/>
      </dsp:nvSpPr>
      <dsp:spPr>
        <a:xfrm>
          <a:off x="325680" y="5285345"/>
          <a:ext cx="455952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...</a:t>
          </a:r>
        </a:p>
      </dsp:txBody>
      <dsp:txXfrm>
        <a:off x="344414" y="5304079"/>
        <a:ext cx="4522054" cy="34629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4D348-DF45-4167-B55A-9C95F9E31D19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44173-CD96-4BF9-8E44-864FAB4C4BD5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3D6B3-BE12-47A4-A242-585337032E0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“ </a:t>
          </a:r>
          <a:r>
            <a:rPr lang="de-CH" sz="2500" kern="1200" err="1"/>
            <a:t>one-stop</a:t>
          </a:r>
          <a:r>
            <a:rPr lang="de-CH" sz="2500" kern="1200"/>
            <a:t> </a:t>
          </a:r>
          <a:r>
            <a:rPr lang="de-CH" sz="2500" kern="1200" err="1"/>
            <a:t>shop</a:t>
          </a:r>
          <a:r>
            <a:rPr lang="de-CH" sz="2500" kern="1200"/>
            <a:t>“ </a:t>
          </a:r>
          <a:r>
            <a:rPr lang="de-CH" sz="2500" kern="1200" err="1"/>
            <a:t>for</a:t>
          </a:r>
          <a:r>
            <a:rPr lang="de-CH" sz="2500" kern="1200"/>
            <a:t> all </a:t>
          </a:r>
          <a:r>
            <a:rPr lang="de-CH" sz="2500" kern="1200" err="1"/>
            <a:t>the</a:t>
          </a:r>
          <a:r>
            <a:rPr lang="de-CH" sz="2500" kern="1200"/>
            <a:t> </a:t>
          </a:r>
          <a:r>
            <a:rPr lang="de-CH" sz="2500" kern="1200" err="1"/>
            <a:t>dependencies</a:t>
          </a:r>
          <a:r>
            <a:rPr lang="de-CH" sz="2500" kern="1200"/>
            <a:t> </a:t>
          </a:r>
          <a:endParaRPr lang="en-US" sz="2500" kern="1200"/>
        </a:p>
      </dsp:txBody>
      <dsp:txXfrm>
        <a:off x="1941716" y="718"/>
        <a:ext cx="4571887" cy="1681139"/>
      </dsp:txXfrm>
    </dsp:sp>
    <dsp:sp modelId="{F9C14CB1-DDBA-4DF2-B5A1-CB8AB6D5F57E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7F77D-C773-4861-8727-320BE0C351A0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A7FB8-0DE4-494E-A9EE-BE9565104563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Need not have to hunt for the dependencies</a:t>
          </a:r>
          <a:endParaRPr lang="en-US" sz="2500" kern="1200"/>
        </a:p>
      </dsp:txBody>
      <dsp:txXfrm>
        <a:off x="1941716" y="2102143"/>
        <a:ext cx="4571887" cy="1681139"/>
      </dsp:txXfrm>
    </dsp:sp>
    <dsp:sp modelId="{1F41EE5D-FEF5-4FCE-908B-A949D80642B0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9971B-DA4D-4133-B5D6-4D304E6788DC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B599C-0403-449F-A71B-A91BE8E8988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just add the starter dependency and start writing business code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87ECD-0359-A446-8071-5BB937E48733}">
      <dsp:nvSpPr>
        <dsp:cNvPr id="0" name=""/>
        <dsp:cNvSpPr/>
      </dsp:nvSpPr>
      <dsp:spPr>
        <a:xfrm>
          <a:off x="0" y="1224680"/>
          <a:ext cx="6513603" cy="1233225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604012" rIns="50552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900" kern="1200"/>
            <a:t>@Configuration</a:t>
          </a:r>
          <a:endParaRPr lang="en-US" sz="2900" kern="1200"/>
        </a:p>
      </dsp:txBody>
      <dsp:txXfrm>
        <a:off x="0" y="1224680"/>
        <a:ext cx="6513603" cy="1233225"/>
      </dsp:txXfrm>
    </dsp:sp>
    <dsp:sp modelId="{D83FDCFC-BC37-3947-B422-551BDAF5C334}">
      <dsp:nvSpPr>
        <dsp:cNvPr id="0" name=""/>
        <dsp:cNvSpPr/>
      </dsp:nvSpPr>
      <dsp:spPr>
        <a:xfrm>
          <a:off x="325680" y="796640"/>
          <a:ext cx="4559522" cy="856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 dirty="0"/>
            <a:t>@</a:t>
          </a:r>
          <a:r>
            <a:rPr lang="de-CH" sz="2900" kern="1200" dirty="0" err="1"/>
            <a:t>SpringBootConfiguration</a:t>
          </a:r>
          <a:endParaRPr lang="en-US" sz="2900" kern="1200" dirty="0"/>
        </a:p>
      </dsp:txBody>
      <dsp:txXfrm>
        <a:off x="367470" y="838430"/>
        <a:ext cx="4475942" cy="772500"/>
      </dsp:txXfrm>
    </dsp:sp>
    <dsp:sp modelId="{DB97ECAC-A338-7D4B-AC4D-313B539F0A18}">
      <dsp:nvSpPr>
        <dsp:cNvPr id="0" name=""/>
        <dsp:cNvSpPr/>
      </dsp:nvSpPr>
      <dsp:spPr>
        <a:xfrm>
          <a:off x="0" y="3042545"/>
          <a:ext cx="6513603" cy="730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BFC7B-273C-D942-A697-65F32D53F59B}">
      <dsp:nvSpPr>
        <dsp:cNvPr id="0" name=""/>
        <dsp:cNvSpPr/>
      </dsp:nvSpPr>
      <dsp:spPr>
        <a:xfrm>
          <a:off x="325680" y="2614505"/>
          <a:ext cx="4559522" cy="856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/>
            <a:t>@ComponentScan</a:t>
          </a:r>
          <a:endParaRPr lang="en-US" sz="2900" kern="1200"/>
        </a:p>
      </dsp:txBody>
      <dsp:txXfrm>
        <a:off x="367470" y="2656295"/>
        <a:ext cx="4475942" cy="772500"/>
      </dsp:txXfrm>
    </dsp:sp>
    <dsp:sp modelId="{362AB4B1-6429-B240-8381-31BA69F0691F}">
      <dsp:nvSpPr>
        <dsp:cNvPr id="0" name=""/>
        <dsp:cNvSpPr/>
      </dsp:nvSpPr>
      <dsp:spPr>
        <a:xfrm>
          <a:off x="0" y="4357985"/>
          <a:ext cx="6513603" cy="730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FA35D-4051-CD4C-98F4-513638A9DE43}">
      <dsp:nvSpPr>
        <dsp:cNvPr id="0" name=""/>
        <dsp:cNvSpPr/>
      </dsp:nvSpPr>
      <dsp:spPr>
        <a:xfrm>
          <a:off x="325680" y="3929945"/>
          <a:ext cx="4559522" cy="856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900" kern="1200" dirty="0"/>
            <a:t>@</a:t>
          </a:r>
          <a:r>
            <a:rPr lang="de-CH" sz="2900" kern="1200" dirty="0" err="1"/>
            <a:t>EnableAutoConfiguration</a:t>
          </a:r>
          <a:endParaRPr lang="en-US" sz="2900" kern="1200" dirty="0"/>
        </a:p>
      </dsp:txBody>
      <dsp:txXfrm>
        <a:off x="367470" y="3971735"/>
        <a:ext cx="4475942" cy="7725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FF2AE-18F0-1347-BE08-275B070993F6}">
      <dsp:nvSpPr>
        <dsp:cNvPr id="0" name=""/>
        <dsp:cNvSpPr/>
      </dsp:nvSpPr>
      <dsp:spPr>
        <a:xfrm>
          <a:off x="167769" y="777"/>
          <a:ext cx="2941935" cy="1765161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200" kern="1200">
              <a:solidFill>
                <a:schemeClr val="accent6">
                  <a:lumMod val="60000"/>
                  <a:lumOff val="40000"/>
                </a:schemeClr>
              </a:solidFill>
            </a:rPr>
            <a:t>Singleton</a:t>
          </a:r>
          <a:endParaRPr lang="en-US" sz="5200" kern="1200">
            <a:solidFill>
              <a:schemeClr val="accent6">
                <a:lumMod val="60000"/>
                <a:lumOff val="40000"/>
              </a:schemeClr>
            </a:solidFill>
          </a:endParaRPr>
        </a:p>
      </dsp:txBody>
      <dsp:txXfrm>
        <a:off x="167769" y="777"/>
        <a:ext cx="2941935" cy="1765161"/>
      </dsp:txXfrm>
    </dsp:sp>
    <dsp:sp modelId="{06406ED6-B6F3-F14F-868E-18EF25CBBA55}">
      <dsp:nvSpPr>
        <dsp:cNvPr id="0" name=""/>
        <dsp:cNvSpPr/>
      </dsp:nvSpPr>
      <dsp:spPr>
        <a:xfrm>
          <a:off x="3403898" y="777"/>
          <a:ext cx="2941935" cy="1765161"/>
        </a:xfrm>
        <a:prstGeom prst="rect">
          <a:avLst/>
        </a:prstGeom>
        <a:solidFill>
          <a:srgbClr val="E7E6E6"/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900" kern="1200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/>
              <a:ea typeface="+mn-ea"/>
              <a:cs typeface="+mn-cs"/>
            </a:rPr>
            <a:t>Prototype</a:t>
          </a:r>
          <a:endParaRPr lang="en-US" sz="4900" kern="1200">
            <a:solidFill>
              <a:schemeClr val="accent6">
                <a:lumMod val="60000"/>
                <a:lumOff val="4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3403898" y="777"/>
        <a:ext cx="2941935" cy="1765161"/>
      </dsp:txXfrm>
    </dsp:sp>
    <dsp:sp modelId="{78DBEC83-BD28-F44F-AB02-FC0AAB240B86}">
      <dsp:nvSpPr>
        <dsp:cNvPr id="0" name=""/>
        <dsp:cNvSpPr/>
      </dsp:nvSpPr>
      <dsp:spPr>
        <a:xfrm>
          <a:off x="167769" y="2060132"/>
          <a:ext cx="2941935" cy="1765161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300" b="1" kern="1200"/>
            <a:t>Request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@</a:t>
          </a:r>
          <a:r>
            <a:rPr lang="de-DE" sz="2000" b="1" kern="1200" err="1"/>
            <a:t>RequestScope</a:t>
          </a:r>
          <a:endParaRPr lang="de-DE" sz="2000" b="1" kern="1200"/>
        </a:p>
      </dsp:txBody>
      <dsp:txXfrm>
        <a:off x="167769" y="2060132"/>
        <a:ext cx="2941935" cy="1765161"/>
      </dsp:txXfrm>
    </dsp:sp>
    <dsp:sp modelId="{03164399-2391-E146-895D-465FE1FE02D3}">
      <dsp:nvSpPr>
        <dsp:cNvPr id="0" name=""/>
        <dsp:cNvSpPr/>
      </dsp:nvSpPr>
      <dsp:spPr>
        <a:xfrm>
          <a:off x="3403898" y="2060132"/>
          <a:ext cx="2941935" cy="1765161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300" b="1" kern="1200">
              <a:latin typeface="Calibri" panose="020F0502020204030204"/>
              <a:ea typeface="+mn-ea"/>
              <a:cs typeface="+mn-cs"/>
            </a:rPr>
            <a:t>Session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>
              <a:latin typeface="Calibri" panose="020F0502020204030204"/>
              <a:ea typeface="+mn-ea"/>
              <a:cs typeface="+mn-cs"/>
            </a:rPr>
            <a:t>@</a:t>
          </a:r>
          <a:r>
            <a:rPr lang="de-DE" sz="2000" b="1" kern="1200" err="1">
              <a:latin typeface="Calibri" panose="020F0502020204030204"/>
              <a:ea typeface="+mn-ea"/>
              <a:cs typeface="+mn-cs"/>
            </a:rPr>
            <a:t>SessionScope</a:t>
          </a:r>
          <a:endParaRPr lang="de-DE" sz="2000" b="1" kern="1200">
            <a:latin typeface="Calibri" panose="020F0502020204030204"/>
            <a:ea typeface="+mn-ea"/>
            <a:cs typeface="+mn-cs"/>
          </a:endParaRPr>
        </a:p>
      </dsp:txBody>
      <dsp:txXfrm>
        <a:off x="3403898" y="2060132"/>
        <a:ext cx="2941935" cy="1765161"/>
      </dsp:txXfrm>
    </dsp:sp>
    <dsp:sp modelId="{B1000DE6-8371-E14E-96CD-1C79D0CC3D27}">
      <dsp:nvSpPr>
        <dsp:cNvPr id="0" name=""/>
        <dsp:cNvSpPr/>
      </dsp:nvSpPr>
      <dsp:spPr>
        <a:xfrm>
          <a:off x="167769" y="4119487"/>
          <a:ext cx="2941935" cy="1765161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300" b="1" kern="1200" err="1">
              <a:latin typeface="Calibri" panose="020F0502020204030204"/>
              <a:ea typeface="+mn-ea"/>
              <a:cs typeface="+mn-cs"/>
            </a:rPr>
            <a:t>Application</a:t>
          </a:r>
          <a:endParaRPr lang="de-DE" sz="4300" b="1" kern="1200">
            <a:latin typeface="Calibri" panose="020F0502020204030204"/>
            <a:ea typeface="+mn-ea"/>
            <a:cs typeface="+mn-cs"/>
          </a:endParaRP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>
              <a:latin typeface="Calibri" panose="020F0502020204030204"/>
              <a:ea typeface="+mn-ea"/>
              <a:cs typeface="+mn-cs"/>
            </a:rPr>
            <a:t>@</a:t>
          </a:r>
          <a:r>
            <a:rPr lang="de-DE" sz="2000" b="1" kern="1200" err="1">
              <a:latin typeface="Calibri" panose="020F0502020204030204"/>
              <a:ea typeface="+mn-ea"/>
              <a:cs typeface="+mn-cs"/>
            </a:rPr>
            <a:t>ApplicationScope</a:t>
          </a:r>
          <a:endParaRPr lang="de-DE" sz="2000" b="1" kern="1200">
            <a:latin typeface="Calibri" panose="020F0502020204030204"/>
            <a:ea typeface="+mn-ea"/>
            <a:cs typeface="+mn-cs"/>
          </a:endParaRPr>
        </a:p>
      </dsp:txBody>
      <dsp:txXfrm>
        <a:off x="167769" y="4119487"/>
        <a:ext cx="2941935" cy="1765161"/>
      </dsp:txXfrm>
    </dsp:sp>
    <dsp:sp modelId="{49DFD8D0-DCE6-7649-8EB2-F215B6BD9E0F}">
      <dsp:nvSpPr>
        <dsp:cNvPr id="0" name=""/>
        <dsp:cNvSpPr/>
      </dsp:nvSpPr>
      <dsp:spPr>
        <a:xfrm>
          <a:off x="3403898" y="4119487"/>
          <a:ext cx="2941935" cy="1765161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300" b="1" kern="1200" err="1">
              <a:latin typeface="Calibri" panose="020F0502020204030204"/>
              <a:ea typeface="+mn-ea"/>
              <a:cs typeface="+mn-cs"/>
            </a:rPr>
            <a:t>WebSocket</a:t>
          </a:r>
          <a:endParaRPr lang="de-DE" sz="4300" b="1" kern="1200">
            <a:latin typeface="Calibri" panose="020F0502020204030204"/>
            <a:ea typeface="+mn-ea"/>
            <a:cs typeface="+mn-cs"/>
          </a:endParaRP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@</a:t>
          </a:r>
          <a:r>
            <a:rPr lang="de-CH" sz="2000" b="1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Scope</a:t>
          </a:r>
          <a:r>
            <a:rPr lang="de-CH" sz="20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de-CH" sz="2000" b="1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scopeName</a:t>
          </a:r>
          <a:r>
            <a:rPr lang="de-CH" sz="20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= "websocket")</a:t>
          </a:r>
          <a:endParaRPr lang="de-DE" sz="2000" b="1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403898" y="4119487"/>
        <a:ext cx="2941935" cy="176516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D0CB2-4461-334A-88E7-4EEBECD18836}">
      <dsp:nvSpPr>
        <dsp:cNvPr id="0" name=""/>
        <dsp:cNvSpPr/>
      </dsp:nvSpPr>
      <dsp:spPr>
        <a:xfrm>
          <a:off x="0" y="43453"/>
          <a:ext cx="6513603" cy="15514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Provides the container to the tests and caches them. </a:t>
          </a:r>
          <a:endParaRPr lang="en-US" sz="3900" kern="1200"/>
        </a:p>
      </dsp:txBody>
      <dsp:txXfrm>
        <a:off x="75734" y="119187"/>
        <a:ext cx="6362135" cy="1399952"/>
      </dsp:txXfrm>
    </dsp:sp>
    <dsp:sp modelId="{C0E29F75-274A-8C41-A2A8-7876893069E8}">
      <dsp:nvSpPr>
        <dsp:cNvPr id="0" name=""/>
        <dsp:cNvSpPr/>
      </dsp:nvSpPr>
      <dsp:spPr>
        <a:xfrm>
          <a:off x="0" y="1707193"/>
          <a:ext cx="6513603" cy="15514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Test Framework </a:t>
          </a:r>
          <a:r>
            <a:rPr lang="de-DE" sz="3900" kern="1200" err="1"/>
            <a:t>annotations</a:t>
          </a:r>
          <a:r>
            <a:rPr lang="de-DE" sz="3900" kern="1200"/>
            <a:t>:</a:t>
          </a:r>
          <a:endParaRPr lang="en-US" sz="3900" kern="1200"/>
        </a:p>
      </dsp:txBody>
      <dsp:txXfrm>
        <a:off x="75734" y="1782927"/>
        <a:ext cx="6362135" cy="1399952"/>
      </dsp:txXfrm>
    </dsp:sp>
    <dsp:sp modelId="{D5BC8BF5-1CE5-8247-A946-0EA88148CDBA}">
      <dsp:nvSpPr>
        <dsp:cNvPr id="0" name=""/>
        <dsp:cNvSpPr/>
      </dsp:nvSpPr>
      <dsp:spPr>
        <a:xfrm>
          <a:off x="0" y="3258613"/>
          <a:ext cx="6513603" cy="258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3000" kern="1200"/>
            <a:t>@ContextConfguration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3000" kern="1200"/>
            <a:t>@DirtiesContext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3000" kern="1200"/>
            <a:t>@Commit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3000" kern="1200"/>
            <a:t>@Rollback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3000" kern="1200"/>
            <a:t>@</a:t>
          </a:r>
          <a:r>
            <a:rPr lang="de-CH" sz="3000" kern="1200" err="1"/>
            <a:t>SpringJunitConfig</a:t>
          </a:r>
          <a:r>
            <a:rPr lang="de-CH" sz="3000" kern="1200"/>
            <a:t> </a:t>
          </a:r>
          <a:endParaRPr lang="en-US" sz="3000" kern="1200"/>
        </a:p>
      </dsp:txBody>
      <dsp:txXfrm>
        <a:off x="0" y="3258613"/>
        <a:ext cx="6513603" cy="2583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429DA-1018-B84F-98B5-6F9942EA9890}">
      <dsp:nvSpPr>
        <dsp:cNvPr id="0" name=""/>
        <dsp:cNvSpPr/>
      </dsp:nvSpPr>
      <dsp:spPr>
        <a:xfrm>
          <a:off x="0" y="405792"/>
          <a:ext cx="651360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Just POJO – need not implement/extend any framework interfaces/classes</a:t>
          </a:r>
          <a:endParaRPr lang="en-US" sz="2400" kern="1200"/>
        </a:p>
      </dsp:txBody>
      <dsp:txXfrm>
        <a:off x="0" y="405792"/>
        <a:ext cx="6513603" cy="1360800"/>
      </dsp:txXfrm>
    </dsp:sp>
    <dsp:sp modelId="{306A1B37-4F80-394F-A6E7-FB40E780B520}">
      <dsp:nvSpPr>
        <dsp:cNvPr id="0" name=""/>
        <dsp:cNvSpPr/>
      </dsp:nvSpPr>
      <dsp:spPr>
        <a:xfrm>
          <a:off x="325680" y="51552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Light weight</a:t>
          </a:r>
          <a:endParaRPr lang="en-US" sz="2400" kern="1200"/>
        </a:p>
      </dsp:txBody>
      <dsp:txXfrm>
        <a:off x="360265" y="86137"/>
        <a:ext cx="4490352" cy="639310"/>
      </dsp:txXfrm>
    </dsp:sp>
    <dsp:sp modelId="{4A92059A-39CF-CA43-8483-2B07437A0E07}">
      <dsp:nvSpPr>
        <dsp:cNvPr id="0" name=""/>
        <dsp:cNvSpPr/>
      </dsp:nvSpPr>
      <dsp:spPr>
        <a:xfrm>
          <a:off x="0" y="2250433"/>
          <a:ext cx="651360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Include just the needed module to use the needed functionality. </a:t>
          </a:r>
          <a:endParaRPr lang="en-US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For DI just include spring-context</a:t>
          </a:r>
          <a:endParaRPr lang="en-US" sz="2400" kern="1200"/>
        </a:p>
      </dsp:txBody>
      <dsp:txXfrm>
        <a:off x="0" y="2250433"/>
        <a:ext cx="6513603" cy="1738800"/>
      </dsp:txXfrm>
    </dsp:sp>
    <dsp:sp modelId="{6D4A2E0D-00C5-7A4C-8CCB-1F34350E50E4}">
      <dsp:nvSpPr>
        <dsp:cNvPr id="0" name=""/>
        <dsp:cNvSpPr/>
      </dsp:nvSpPr>
      <dsp:spPr>
        <a:xfrm>
          <a:off x="325680" y="1896193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Modular </a:t>
          </a:r>
          <a:endParaRPr lang="en-US" sz="2400" kern="1200"/>
        </a:p>
      </dsp:txBody>
      <dsp:txXfrm>
        <a:off x="360265" y="1930778"/>
        <a:ext cx="4490352" cy="639310"/>
      </dsp:txXfrm>
    </dsp:sp>
    <dsp:sp modelId="{ABCCEAD9-D062-D54C-8CD1-5BFF10195457}">
      <dsp:nvSpPr>
        <dsp:cNvPr id="0" name=""/>
        <dsp:cNvSpPr/>
      </dsp:nvSpPr>
      <dsp:spPr>
        <a:xfrm>
          <a:off x="0" y="4473073"/>
          <a:ext cx="651360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domain logic code generally has no dependencies on the framework itself</a:t>
          </a:r>
        </a:p>
      </dsp:txBody>
      <dsp:txXfrm>
        <a:off x="0" y="4473073"/>
        <a:ext cx="6513603" cy="1360800"/>
      </dsp:txXfrm>
    </dsp:sp>
    <dsp:sp modelId="{9011A136-7AED-A441-8F0C-57B660CD6EAF}">
      <dsp:nvSpPr>
        <dsp:cNvPr id="0" name=""/>
        <dsp:cNvSpPr/>
      </dsp:nvSpPr>
      <dsp:spPr>
        <a:xfrm>
          <a:off x="325680" y="4118833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400" kern="1200"/>
            <a:t>Non-intrusive</a:t>
          </a:r>
          <a:endParaRPr lang="en-US" sz="2400" kern="1200"/>
        </a:p>
      </dsp:txBody>
      <dsp:txXfrm>
        <a:off x="360265" y="4153418"/>
        <a:ext cx="4490352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F805B-C3B4-419B-92BD-3D8578AE581C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170C9C-731C-427D-9106-8A1ED1402B48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DE59A9-4D4A-4F26-8408-B7E04A53F1C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err="1"/>
            <a:t>Contains</a:t>
          </a:r>
          <a:r>
            <a:rPr lang="de-DE" sz="2100" kern="1200"/>
            <a:t> </a:t>
          </a:r>
          <a:r>
            <a:rPr lang="de-DE" sz="2100" kern="1200" err="1"/>
            <a:t>necessary</a:t>
          </a:r>
          <a:r>
            <a:rPr lang="de-DE" sz="2100" kern="1200"/>
            <a:t> </a:t>
          </a:r>
          <a:r>
            <a:rPr lang="de-DE" sz="2100" kern="1200" err="1"/>
            <a:t>classes</a:t>
          </a:r>
          <a:r>
            <a:rPr lang="de-DE" sz="2100" kern="1200"/>
            <a:t> </a:t>
          </a:r>
          <a:r>
            <a:rPr lang="de-DE" sz="2100" kern="1200" err="1"/>
            <a:t>and</a:t>
          </a:r>
          <a:r>
            <a:rPr lang="de-DE" sz="2100" kern="1200"/>
            <a:t> </a:t>
          </a:r>
          <a:r>
            <a:rPr lang="de-DE" sz="2100" kern="1200" err="1"/>
            <a:t>interfaces</a:t>
          </a:r>
          <a:r>
            <a:rPr lang="de-DE" sz="2100" kern="1200"/>
            <a:t> </a:t>
          </a:r>
          <a:r>
            <a:rPr lang="de-DE" sz="2100" kern="1200" err="1"/>
            <a:t>for</a:t>
          </a:r>
          <a:r>
            <a:rPr lang="de-DE" sz="2100" kern="1200"/>
            <a:t> </a:t>
          </a:r>
          <a:r>
            <a:rPr lang="de-DE" sz="2100" kern="1200" err="1"/>
            <a:t>the</a:t>
          </a:r>
          <a:r>
            <a:rPr lang="de-DE" sz="2100" kern="1200"/>
            <a:t> </a:t>
          </a:r>
          <a:r>
            <a:rPr lang="de-DE" sz="2100" kern="1200" err="1"/>
            <a:t>manipulation</a:t>
          </a:r>
          <a:r>
            <a:rPr lang="de-DE" sz="2100" kern="1200"/>
            <a:t> </a:t>
          </a:r>
          <a:r>
            <a:rPr lang="de-DE" sz="2100" kern="1200" err="1"/>
            <a:t>of</a:t>
          </a:r>
          <a:r>
            <a:rPr lang="de-DE" sz="2100" kern="1200"/>
            <a:t> </a:t>
          </a:r>
          <a:r>
            <a:rPr lang="de-DE" sz="2100" kern="1200" err="1"/>
            <a:t>the</a:t>
          </a:r>
          <a:r>
            <a:rPr lang="de-DE" sz="2100" kern="1200"/>
            <a:t> </a:t>
          </a:r>
          <a:r>
            <a:rPr lang="de-DE" sz="2100" kern="1200" err="1"/>
            <a:t>java</a:t>
          </a:r>
          <a:r>
            <a:rPr lang="de-DE" sz="2100" kern="1200"/>
            <a:t> beans</a:t>
          </a:r>
          <a:endParaRPr lang="en-US" sz="2100" kern="1200"/>
        </a:p>
      </dsp:txBody>
      <dsp:txXfrm>
        <a:off x="1941716" y="718"/>
        <a:ext cx="4571887" cy="1681139"/>
      </dsp:txXfrm>
    </dsp:sp>
    <dsp:sp modelId="{D13EE750-7C6D-4A40-AB81-B7CA56E8DAF0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853B3F-361D-42C0-ADEB-3928CB3A414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0789C8-5E47-42C0-92BF-8CDEDF7AD32D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err="1"/>
            <a:t>Defines</a:t>
          </a:r>
          <a:r>
            <a:rPr lang="de-DE" sz="2100" kern="1200"/>
            <a:t> </a:t>
          </a:r>
          <a:r>
            <a:rPr lang="de-DE" sz="2100" kern="1200" err="1"/>
            <a:t>most</a:t>
          </a:r>
          <a:r>
            <a:rPr lang="de-DE" sz="2100" kern="1200"/>
            <a:t> </a:t>
          </a:r>
          <a:r>
            <a:rPr lang="de-DE" sz="2100" kern="1200" err="1"/>
            <a:t>important</a:t>
          </a:r>
          <a:r>
            <a:rPr lang="de-DE" sz="2100" kern="1200"/>
            <a:t> </a:t>
          </a:r>
          <a:r>
            <a:rPr lang="de-DE" sz="2100" kern="1200" err="1"/>
            <a:t>interface</a:t>
          </a:r>
          <a:r>
            <a:rPr lang="de-DE" sz="2100" kern="1200"/>
            <a:t> like </a:t>
          </a:r>
          <a:r>
            <a:rPr lang="de-DE" sz="2800" b="1" u="sng" kern="1200" err="1"/>
            <a:t>BeanFactory</a:t>
          </a:r>
          <a:r>
            <a:rPr lang="de-DE" sz="2100" kern="1200"/>
            <a:t> </a:t>
          </a:r>
          <a:r>
            <a:rPr lang="de-DE" sz="2100" kern="1200" err="1"/>
            <a:t>for</a:t>
          </a:r>
          <a:r>
            <a:rPr lang="de-DE" sz="2100" kern="1200"/>
            <a:t> Dependency </a:t>
          </a:r>
          <a:r>
            <a:rPr lang="de-DE" sz="2100" kern="1200" err="1"/>
            <a:t>Injection</a:t>
          </a:r>
          <a:r>
            <a:rPr lang="de-DE" sz="2100" kern="1200"/>
            <a:t>. </a:t>
          </a:r>
          <a:endParaRPr lang="en-US" sz="2100" kern="1200"/>
        </a:p>
      </dsp:txBody>
      <dsp:txXfrm>
        <a:off x="1941716" y="2102143"/>
        <a:ext cx="4571887" cy="1681139"/>
      </dsp:txXfrm>
    </dsp:sp>
    <dsp:sp modelId="{BD4CD727-C57A-499E-A09F-5D3CEFDF39B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1C7BB6-4BF1-4C52-848F-8360B0FE4E9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61F77-DC40-431F-9B28-9087C95F9D48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err="1"/>
            <a:t>Includes</a:t>
          </a:r>
          <a:r>
            <a:rPr lang="de-DE" sz="2100" kern="1200"/>
            <a:t> </a:t>
          </a:r>
          <a:r>
            <a:rPr lang="de-DE" sz="2100" kern="1200" err="1"/>
            <a:t>utility</a:t>
          </a:r>
          <a:r>
            <a:rPr lang="de-DE" sz="2100" kern="1200"/>
            <a:t> </a:t>
          </a:r>
          <a:r>
            <a:rPr lang="de-DE" sz="2100" kern="1200" err="1"/>
            <a:t>functions</a:t>
          </a:r>
          <a:r>
            <a:rPr lang="de-DE" sz="2100" kern="1200"/>
            <a:t> </a:t>
          </a:r>
          <a:r>
            <a:rPr lang="de-DE" sz="2100" kern="1200" err="1"/>
            <a:t>for</a:t>
          </a:r>
          <a:r>
            <a:rPr lang="de-DE" sz="2100" kern="1200"/>
            <a:t> </a:t>
          </a:r>
          <a:r>
            <a:rPr lang="de-DE" sz="2100" kern="1200" err="1"/>
            <a:t>checking</a:t>
          </a:r>
          <a:r>
            <a:rPr lang="de-DE" sz="2100" kern="1200"/>
            <a:t> property </a:t>
          </a:r>
          <a:r>
            <a:rPr lang="de-DE" sz="2100" kern="1200" err="1"/>
            <a:t>types</a:t>
          </a:r>
          <a:r>
            <a:rPr lang="de-DE" sz="2100" kern="1200"/>
            <a:t>, </a:t>
          </a:r>
          <a:r>
            <a:rPr lang="de-DE" sz="2100" kern="1200" err="1"/>
            <a:t>copying</a:t>
          </a:r>
          <a:r>
            <a:rPr lang="de-DE" sz="2100" kern="1200"/>
            <a:t> bean </a:t>
          </a:r>
          <a:r>
            <a:rPr lang="de-DE" sz="2100" kern="1200" err="1"/>
            <a:t>properties</a:t>
          </a:r>
          <a:r>
            <a:rPr lang="de-DE" sz="2100" kern="1200"/>
            <a:t>, </a:t>
          </a:r>
          <a:r>
            <a:rPr lang="de-DE" sz="2100" kern="1200" err="1"/>
            <a:t>instantiating</a:t>
          </a:r>
          <a:r>
            <a:rPr lang="de-DE" sz="2100" kern="1200"/>
            <a:t> </a:t>
          </a:r>
          <a:r>
            <a:rPr lang="de-DE" sz="2100" kern="1200" err="1"/>
            <a:t>java</a:t>
          </a:r>
          <a:r>
            <a:rPr lang="de-DE" sz="2100" kern="1200"/>
            <a:t> beans. </a:t>
          </a:r>
          <a:endParaRPr lang="en-US" sz="2100" kern="1200"/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965D0-D6A4-2149-AFB1-205C0C5E6531}">
      <dsp:nvSpPr>
        <dsp:cNvPr id="0" name=""/>
        <dsp:cNvSpPr/>
      </dsp:nvSpPr>
      <dsp:spPr>
        <a:xfrm>
          <a:off x="0" y="529812"/>
          <a:ext cx="6513603" cy="216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83184" rIns="5055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 err="1"/>
            <a:t>Defines</a:t>
          </a:r>
          <a:r>
            <a:rPr lang="de-DE" sz="2800" kern="1200"/>
            <a:t> </a:t>
          </a:r>
          <a:r>
            <a:rPr lang="de-DE" sz="2800" kern="1200" err="1"/>
            <a:t>the</a:t>
          </a:r>
          <a:r>
            <a:rPr lang="de-DE" sz="2800" kern="1200"/>
            <a:t> </a:t>
          </a:r>
          <a:r>
            <a:rPr lang="de-DE" sz="2800" kern="1200" err="1"/>
            <a:t>interface</a:t>
          </a:r>
          <a:r>
            <a:rPr lang="de-DE" sz="2800" kern="1200"/>
            <a:t> </a:t>
          </a:r>
          <a:r>
            <a:rPr lang="de-DE" sz="4000" u="sng" kern="1200" err="1"/>
            <a:t>ApplicationContext</a:t>
          </a:r>
          <a:r>
            <a:rPr lang="de-DE" sz="2800" kern="1200"/>
            <a:t>, </a:t>
          </a:r>
          <a:r>
            <a:rPr lang="de-DE" sz="2800" kern="1200" err="1"/>
            <a:t>which</a:t>
          </a:r>
          <a:r>
            <a:rPr lang="de-DE" sz="2800" kern="1200"/>
            <a:t> </a:t>
          </a:r>
          <a:r>
            <a:rPr lang="de-DE" sz="2800" kern="1200" err="1"/>
            <a:t>extends</a:t>
          </a:r>
          <a:r>
            <a:rPr lang="de-DE" sz="2800" kern="1200"/>
            <a:t> </a:t>
          </a:r>
          <a:r>
            <a:rPr lang="de-DE" sz="2800" kern="1200" err="1"/>
            <a:t>BeanFactory</a:t>
          </a:r>
          <a:endParaRPr lang="en-US" sz="2800" kern="1200"/>
        </a:p>
      </dsp:txBody>
      <dsp:txXfrm>
        <a:off x="0" y="529812"/>
        <a:ext cx="6513603" cy="2160900"/>
      </dsp:txXfrm>
    </dsp:sp>
    <dsp:sp modelId="{0EE8E54E-51FA-0E41-B9D3-C0F001278A91}">
      <dsp:nvSpPr>
        <dsp:cNvPr id="0" name=""/>
        <dsp:cNvSpPr/>
      </dsp:nvSpPr>
      <dsp:spPr>
        <a:xfrm>
          <a:off x="325680" y="116532"/>
          <a:ext cx="4559522" cy="8265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Context</a:t>
          </a:r>
          <a:endParaRPr lang="en-US" sz="2800" kern="1200"/>
        </a:p>
      </dsp:txBody>
      <dsp:txXfrm>
        <a:off x="366029" y="156881"/>
        <a:ext cx="4478824" cy="745862"/>
      </dsp:txXfrm>
    </dsp:sp>
    <dsp:sp modelId="{82F6ADE3-1B85-3848-A573-E91FBD63689B}">
      <dsp:nvSpPr>
        <dsp:cNvPr id="0" name=""/>
        <dsp:cNvSpPr/>
      </dsp:nvSpPr>
      <dsp:spPr>
        <a:xfrm>
          <a:off x="0" y="3255192"/>
          <a:ext cx="6513603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83184" rIns="5055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i="1" kern="1200"/>
            <a:t>“Language </a:t>
          </a:r>
          <a:r>
            <a:rPr lang="de-DE" sz="2800" i="1" kern="1200" err="1"/>
            <a:t>to</a:t>
          </a:r>
          <a:r>
            <a:rPr lang="de-DE" sz="2800" i="1" kern="1200"/>
            <a:t> </a:t>
          </a:r>
          <a:r>
            <a:rPr lang="de-DE" sz="2800" i="1" kern="1200" err="1"/>
            <a:t>query</a:t>
          </a:r>
          <a:r>
            <a:rPr lang="de-DE" sz="2800" i="1" kern="1200"/>
            <a:t> </a:t>
          </a:r>
          <a:r>
            <a:rPr lang="de-DE" sz="2800" i="1" kern="1200" err="1"/>
            <a:t>and</a:t>
          </a:r>
          <a:r>
            <a:rPr lang="de-DE" sz="2800" i="1" kern="1200"/>
            <a:t> </a:t>
          </a:r>
          <a:r>
            <a:rPr lang="de-DE" sz="2800" i="1" kern="1200" err="1"/>
            <a:t>manipulate</a:t>
          </a:r>
          <a:r>
            <a:rPr lang="de-DE" sz="2800" i="1" kern="1200"/>
            <a:t> </a:t>
          </a:r>
          <a:r>
            <a:rPr lang="de-DE" sz="2800" i="1" kern="1200" err="1"/>
            <a:t>the</a:t>
          </a:r>
          <a:r>
            <a:rPr lang="de-DE" sz="2800" i="1" kern="1200"/>
            <a:t> </a:t>
          </a:r>
          <a:r>
            <a:rPr lang="de-DE" sz="2800" i="1" kern="1200" err="1"/>
            <a:t>object</a:t>
          </a:r>
          <a:r>
            <a:rPr lang="de-DE" sz="2800" i="1" kern="1200"/>
            <a:t> </a:t>
          </a:r>
          <a:r>
            <a:rPr lang="de-DE" sz="2800" i="1" kern="1200" err="1"/>
            <a:t>graph</a:t>
          </a:r>
          <a:r>
            <a:rPr lang="de-DE" sz="2800" i="1" kern="1200"/>
            <a:t> at </a:t>
          </a:r>
          <a:r>
            <a:rPr lang="de-DE" sz="2800" i="1" kern="1200" err="1"/>
            <a:t>runtime</a:t>
          </a:r>
          <a:r>
            <a:rPr lang="de-DE" sz="2800" i="1" kern="1200"/>
            <a:t>.“ </a:t>
          </a:r>
          <a:endParaRPr lang="en-US" sz="2800" kern="120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/>
            <a:t>#{</a:t>
          </a:r>
          <a:r>
            <a:rPr lang="de-DE" sz="2800" kern="1200" err="1"/>
            <a:t>object.property</a:t>
          </a:r>
          <a:r>
            <a:rPr lang="de-DE" sz="2800" kern="1200"/>
            <a:t>} </a:t>
          </a:r>
          <a:endParaRPr lang="en-US" sz="2800" kern="120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/>
            <a:t>#{</a:t>
          </a:r>
          <a:r>
            <a:rPr lang="de-DE" sz="2800" kern="1200" err="1"/>
            <a:t>object.subobject.property</a:t>
          </a:r>
          <a:r>
            <a:rPr lang="de-DE" sz="2800" kern="1200"/>
            <a:t>} </a:t>
          </a:r>
          <a:endParaRPr lang="en-US" sz="2800" kern="1200"/>
        </a:p>
      </dsp:txBody>
      <dsp:txXfrm>
        <a:off x="0" y="3255192"/>
        <a:ext cx="6513603" cy="2513700"/>
      </dsp:txXfrm>
    </dsp:sp>
    <dsp:sp modelId="{F5A5CBF6-FD15-3749-A041-EF1C86725460}">
      <dsp:nvSpPr>
        <dsp:cNvPr id="0" name=""/>
        <dsp:cNvSpPr/>
      </dsp:nvSpPr>
      <dsp:spPr>
        <a:xfrm>
          <a:off x="325680" y="2841912"/>
          <a:ext cx="4559522" cy="8265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Spring Expression Language</a:t>
          </a:r>
          <a:endParaRPr lang="en-US" sz="2800" kern="1200"/>
        </a:p>
      </dsp:txBody>
      <dsp:txXfrm>
        <a:off x="366029" y="2882261"/>
        <a:ext cx="4478824" cy="745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CDB56-5B6F-E745-AA95-9387ACA8C5F1}">
      <dsp:nvSpPr>
        <dsp:cNvPr id="0" name=""/>
        <dsp:cNvSpPr/>
      </dsp:nvSpPr>
      <dsp:spPr>
        <a:xfrm>
          <a:off x="0" y="2588855"/>
          <a:ext cx="6513603" cy="914940"/>
        </a:xfrm>
        <a:prstGeom prst="round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 </a:t>
          </a:r>
          <a:r>
            <a:rPr lang="de-DE" sz="2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depender</a:t>
          </a:r>
          <a:r>
            <a:rPr lang="de-DE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2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knows</a:t>
          </a:r>
          <a:r>
            <a:rPr lang="de-DE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2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</a:t>
          </a:r>
          <a:r>
            <a:rPr lang="de-DE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internal </a:t>
          </a:r>
          <a:r>
            <a:rPr lang="de-DE" sz="2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details</a:t>
          </a:r>
          <a:r>
            <a:rPr lang="de-DE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2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of</a:t>
          </a:r>
          <a:r>
            <a:rPr lang="de-DE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2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</a:t>
          </a:r>
          <a:r>
            <a:rPr lang="de-DE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2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dependee</a:t>
          </a:r>
          <a:endParaRPr lang="en-US" sz="2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64" y="2633519"/>
        <a:ext cx="6424275" cy="825612"/>
      </dsp:txXfrm>
    </dsp:sp>
    <dsp:sp modelId="{1E10A656-ABA2-484A-B62F-9C62E9506DCA}">
      <dsp:nvSpPr>
        <dsp:cNvPr id="0" name=""/>
        <dsp:cNvSpPr/>
      </dsp:nvSpPr>
      <dsp:spPr>
        <a:xfrm>
          <a:off x="0" y="924735"/>
          <a:ext cx="651360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/>
        </a:p>
      </dsp:txBody>
      <dsp:txXfrm>
        <a:off x="0" y="924735"/>
        <a:ext cx="6513603" cy="380880"/>
      </dsp:txXfrm>
    </dsp:sp>
    <dsp:sp modelId="{2B06724B-1413-8848-9C91-64C3654C1E4E}">
      <dsp:nvSpPr>
        <dsp:cNvPr id="0" name=""/>
        <dsp:cNvSpPr/>
      </dsp:nvSpPr>
      <dsp:spPr>
        <a:xfrm>
          <a:off x="0" y="1206057"/>
          <a:ext cx="6513603" cy="914940"/>
        </a:xfrm>
        <a:prstGeom prst="round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Not </a:t>
          </a:r>
          <a:r>
            <a:rPr lang="de-DE" sz="2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easily</a:t>
          </a:r>
          <a:r>
            <a:rPr lang="de-DE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2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testable</a:t>
          </a:r>
          <a:endParaRPr lang="en-US" sz="2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64" y="1250721"/>
        <a:ext cx="6424275" cy="825612"/>
      </dsp:txXfrm>
    </dsp:sp>
    <dsp:sp modelId="{95038F36-4007-3147-BF0F-F75D10383FBB}">
      <dsp:nvSpPr>
        <dsp:cNvPr id="0" name=""/>
        <dsp:cNvSpPr/>
      </dsp:nvSpPr>
      <dsp:spPr>
        <a:xfrm>
          <a:off x="0" y="2220555"/>
          <a:ext cx="651360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/>
        </a:p>
      </dsp:txBody>
      <dsp:txXfrm>
        <a:off x="0" y="2220555"/>
        <a:ext cx="6513603" cy="380880"/>
      </dsp:txXfrm>
    </dsp:sp>
    <dsp:sp modelId="{7167E544-032E-5742-935A-A13DAD54696D}">
      <dsp:nvSpPr>
        <dsp:cNvPr id="0" name=""/>
        <dsp:cNvSpPr/>
      </dsp:nvSpPr>
      <dsp:spPr>
        <a:xfrm>
          <a:off x="0" y="0"/>
          <a:ext cx="6513603" cy="914940"/>
        </a:xfrm>
        <a:prstGeom prst="round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Tight</a:t>
          </a:r>
          <a:r>
            <a:rPr lang="de-DE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de-DE" sz="2300" b="0" kern="1200" cap="none" spc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Coupling</a:t>
          </a:r>
          <a:endParaRPr lang="en-US" sz="2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64" y="44664"/>
        <a:ext cx="6424275" cy="825612"/>
      </dsp:txXfrm>
    </dsp:sp>
    <dsp:sp modelId="{CCE2A6C4-774E-404A-B7A5-6BF7C8039E96}">
      <dsp:nvSpPr>
        <dsp:cNvPr id="0" name=""/>
        <dsp:cNvSpPr/>
      </dsp:nvSpPr>
      <dsp:spPr>
        <a:xfrm>
          <a:off x="0" y="3516375"/>
          <a:ext cx="651360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/>
        </a:p>
      </dsp:txBody>
      <dsp:txXfrm>
        <a:off x="0" y="3516375"/>
        <a:ext cx="6513603" cy="380880"/>
      </dsp:txXfrm>
    </dsp:sp>
    <dsp:sp modelId="{74AAC16C-2339-814A-ABCB-D98FFFCE3B8E}">
      <dsp:nvSpPr>
        <dsp:cNvPr id="0" name=""/>
        <dsp:cNvSpPr/>
      </dsp:nvSpPr>
      <dsp:spPr>
        <a:xfrm>
          <a:off x="0" y="3864206"/>
          <a:ext cx="6513603" cy="914940"/>
        </a:xfrm>
        <a:prstGeom prst="round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Hinders the code readability</a:t>
          </a:r>
          <a:endParaRPr lang="en-US" sz="2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4664" y="3908870"/>
        <a:ext cx="6424275" cy="825612"/>
      </dsp:txXfrm>
    </dsp:sp>
    <dsp:sp modelId="{98E41044-2EFF-F947-A3F3-2425C3857F4C}">
      <dsp:nvSpPr>
        <dsp:cNvPr id="0" name=""/>
        <dsp:cNvSpPr/>
      </dsp:nvSpPr>
      <dsp:spPr>
        <a:xfrm>
          <a:off x="0" y="4812195"/>
          <a:ext cx="651360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/>
        </a:p>
      </dsp:txBody>
      <dsp:txXfrm>
        <a:off x="0" y="4812195"/>
        <a:ext cx="6513603" cy="380880"/>
      </dsp:txXfrm>
    </dsp:sp>
    <dsp:sp modelId="{471A9945-3C73-F647-A026-2E506BB65C62}">
      <dsp:nvSpPr>
        <dsp:cNvPr id="0" name=""/>
        <dsp:cNvSpPr/>
      </dsp:nvSpPr>
      <dsp:spPr>
        <a:xfrm>
          <a:off x="0" y="5146775"/>
          <a:ext cx="6513603" cy="914940"/>
        </a:xfrm>
        <a:prstGeom prst="round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Lot of manual object instantiation &amp; boiler-plate codes</a:t>
          </a:r>
        </a:p>
      </dsp:txBody>
      <dsp:txXfrm>
        <a:off x="44664" y="5191439"/>
        <a:ext cx="6424275" cy="8256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193AA-A14D-44CC-B190-FF448AC5C02F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0AC004-D895-4D3D-A4ED-93EA82EEA58F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9A40A0-27B9-4738-9E56-8A0D5B2611CD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Is also an object</a:t>
          </a:r>
          <a:endParaRPr lang="en-US" sz="2200" kern="1200"/>
        </a:p>
      </dsp:txBody>
      <dsp:txXfrm>
        <a:off x="1429899" y="2442"/>
        <a:ext cx="5083704" cy="1238008"/>
      </dsp:txXfrm>
    </dsp:sp>
    <dsp:sp modelId="{5521745F-3333-424A-AEF3-594E0FBAC5F4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B3720D-5EB2-4C16-8DF2-F7898DED2EDE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7E3FA-802A-4B96-89B9-D53C6DDB7C8B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manages other objects</a:t>
          </a:r>
          <a:endParaRPr lang="en-US" sz="2200" kern="1200"/>
        </a:p>
      </dsp:txBody>
      <dsp:txXfrm>
        <a:off x="1429899" y="1549953"/>
        <a:ext cx="5083704" cy="1238008"/>
      </dsp:txXfrm>
    </dsp:sp>
    <dsp:sp modelId="{ABD9E60A-F2F1-443D-93F5-4BB349442E4C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D124B7-19C7-43F9-9D9F-D698BEAFAABE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4DEE36-7655-4C7A-ACBB-2779C8613B75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enables Dependecy Injection</a:t>
          </a:r>
          <a:endParaRPr lang="en-US" sz="2200" kern="1200"/>
        </a:p>
      </dsp:txBody>
      <dsp:txXfrm>
        <a:off x="1429899" y="3097464"/>
        <a:ext cx="5083704" cy="1238008"/>
      </dsp:txXfrm>
    </dsp:sp>
    <dsp:sp modelId="{938A02D8-FD28-4435-8C9C-019D15D68FB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B59011-025B-4B74-B1C9-A29315CEF049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62CE03-C491-4842-8533-9071B88DA239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builds Object Graphs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EEFF-AB8A-4E36-8437-50D0DE4F8D1E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F2EE0-D1CC-4128-A0DC-F9754C3D6FD7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16E9F-C3D2-437F-9CE0-1A731E6B7EC4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XML</a:t>
          </a:r>
          <a:endParaRPr lang="en-US" sz="4000" kern="1200"/>
        </a:p>
      </dsp:txBody>
      <dsp:txXfrm>
        <a:off x="7313" y="2663922"/>
        <a:ext cx="3037500" cy="720000"/>
      </dsp:txXfrm>
    </dsp:sp>
    <dsp:sp modelId="{EA18F873-828E-4243-8C96-A1613F110727}">
      <dsp:nvSpPr>
        <dsp:cNvPr id="0" name=""/>
        <dsp:cNvSpPr/>
      </dsp:nvSpPr>
      <dsp:spPr>
        <a:xfrm>
          <a:off x="4266612" y="219414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97836-4AB2-4EA7-A087-2A20B2C35DE9}">
      <dsp:nvSpPr>
        <dsp:cNvPr id="0" name=""/>
        <dsp:cNvSpPr/>
      </dsp:nvSpPr>
      <dsp:spPr>
        <a:xfrm>
          <a:off x="4661487" y="655832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04AAC-289B-4802-9CA5-36CF0DF921F2}">
      <dsp:nvSpPr>
        <dsp:cNvPr id="0" name=""/>
        <dsp:cNvSpPr/>
      </dsp:nvSpPr>
      <dsp:spPr>
        <a:xfrm>
          <a:off x="3674305" y="2490301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Annotation</a:t>
          </a:r>
          <a:endParaRPr lang="en-US" sz="4000" kern="1200"/>
        </a:p>
      </dsp:txBody>
      <dsp:txXfrm>
        <a:off x="3674305" y="2490301"/>
        <a:ext cx="3037500" cy="720000"/>
      </dsp:txXfrm>
    </dsp:sp>
    <dsp:sp modelId="{76BD139C-46D0-4CF2-947D-DFA2B1A21C7E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E0DF2-BB79-4F17-ABDA-183FC9657A11}">
      <dsp:nvSpPr>
        <dsp:cNvPr id="0" name=""/>
        <dsp:cNvSpPr/>
      </dsp:nvSpPr>
      <dsp:spPr>
        <a:xfrm>
          <a:off x="8147148" y="512045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47876-110C-4CE4-A8CA-E29B910F0B3E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Java</a:t>
          </a:r>
          <a:endParaRPr lang="en-US" sz="4000" kern="1200"/>
        </a:p>
      </dsp:txBody>
      <dsp:txXfrm>
        <a:off x="7145438" y="2663922"/>
        <a:ext cx="30375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C5842-3139-064B-A91C-770F81B82569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E9615-84CD-5F41-A0DC-4B209E6387C2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@Component</a:t>
          </a:r>
          <a:endParaRPr lang="en-US" sz="3600" kern="1200"/>
        </a:p>
      </dsp:txBody>
      <dsp:txXfrm>
        <a:off x="0" y="680"/>
        <a:ext cx="6089650" cy="795823"/>
      </dsp:txXfrm>
    </dsp:sp>
    <dsp:sp modelId="{8F6E8CFB-E6D0-2641-AFAD-7D5AF205BE05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05662-C4B8-0643-B169-7C51C1966FE2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@Service</a:t>
          </a:r>
          <a:endParaRPr lang="en-US" sz="3600" kern="1200"/>
        </a:p>
      </dsp:txBody>
      <dsp:txXfrm>
        <a:off x="0" y="796503"/>
        <a:ext cx="6089650" cy="795823"/>
      </dsp:txXfrm>
    </dsp:sp>
    <dsp:sp modelId="{B5CB56F9-0BC8-8742-BD61-2E14B58A193A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B9BDC-7A0E-C549-8A9F-08864DFED110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@Repository</a:t>
          </a:r>
        </a:p>
      </dsp:txBody>
      <dsp:txXfrm>
        <a:off x="0" y="1592327"/>
        <a:ext cx="6089650" cy="795823"/>
      </dsp:txXfrm>
    </dsp:sp>
    <dsp:sp modelId="{026399F2-6E33-8E48-B365-4199E0E5E345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99FDA-62F4-5548-BAA5-B83C274FFBBC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@Controller</a:t>
          </a:r>
        </a:p>
      </dsp:txBody>
      <dsp:txXfrm>
        <a:off x="0" y="2388150"/>
        <a:ext cx="6089650" cy="795823"/>
      </dsp:txXfrm>
    </dsp:sp>
    <dsp:sp modelId="{A4D96A26-1ECC-5149-8878-4B94C8588979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CA4E2-9DDA-B34C-BFD6-3B89CF46D130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@RestController</a:t>
          </a:r>
        </a:p>
      </dsp:txBody>
      <dsp:txXfrm>
        <a:off x="0" y="3183974"/>
        <a:ext cx="6089650" cy="795823"/>
      </dsp:txXfrm>
    </dsp:sp>
    <dsp:sp modelId="{47E6B037-60F6-E544-BEB2-62029E578567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A61BC-DEFA-C244-A26C-10A55C6C01D9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@ControllerAdvice</a:t>
          </a:r>
        </a:p>
      </dsp:txBody>
      <dsp:txXfrm>
        <a:off x="0" y="3979797"/>
        <a:ext cx="6089650" cy="795823"/>
      </dsp:txXfrm>
    </dsp:sp>
    <dsp:sp modelId="{90D41DB4-8967-EC4E-BFC6-3E9F0CE014FD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E4B10-4FE2-E74D-AF11-421BFF63E0F0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@Configuration </a:t>
          </a:r>
        </a:p>
      </dsp:txBody>
      <dsp:txXfrm>
        <a:off x="0" y="4775621"/>
        <a:ext cx="6089650" cy="79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1407334-8097-E94C-AFA3-D715B94B44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2DF1CF-6F84-2749-A7A8-08E3F8F597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043DD-8F4A-D843-A726-A2878A8BDCD4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4D1821-F474-244F-898F-E6E84D1FF4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B16447-6FF5-EA44-A143-458980587B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1CB03-AEDD-304D-9EE3-7E73527BF3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84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3T17:09:0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2874 1 24575,'-5'10'0,"-2"0"0,-4 1 0,-3 9 0,1 2 0,-9 2 0,5 4 0,-12-4 0,14-2 0,-14 6 0,7-6 0,0 0 0,-6 6 0,6-13 0,0 5 0,-7-5 0,16-3 0,-16 3 0,15-3 0,-14 2 0,14-2 0,-14 3 0,6-2 0,-8 3 0,-1-1 0,1 0 0,0 0 0,-12 1 0,10-1 0,-10 2 0,0 0 0,-2 0 0,0-1 0,-9 2 0,9-1 0,-12 2 0,0-1 0,0 0 0,-13-7 0,10 5 0,-10-6 0,14 9 0,-16 1 0,12-2 0,-11 2 0,15-1 0,-15 1 0,22 4 0,-19-3 0,22 3 0,-10 2 0,0 2 0,0 9 0,-1 0 0,-5 13 0,5-10 0,-8 22 0,2-10 0,10 9 0,5-12 0,14-8 0,9-11 0,2 0 0,0 0 0,13 0 0,-13 12 0,13-9 0,-8 8 0,1-1 0,0-7 0,-1 18 0,8-6 0,-6-1 0,13-3 0,-5-19 0,7-2 0,-5-8 0,4-1 0,-5 1 0,6 0 0,0-2 0,0 0 0,0-1 0,0-1 0,0 2 0,0-1 0,0 0 0,0 1 0,0 8 0,0-4 0,0 6 0,0-9 0,0 1 0,0 0 0,0-1 0,0 0 0,0-1 0,0-1 0,0 0 0,0 0 0,0-1 0,0 1 0,0-4 0,0-1 0</inkml:trace>
  <inkml:trace contextRef="#ctx0" brushRef="#br0" timeOffset="41062">0 2007 24575,'10'10'0,"-1"-1"0,1-2 0,-4 2 0,-2-4 0,1 1 0,1 3 0,5-3 0,1 0 0,-2 4 0,1-4 0,0 0 0,-6 2 0,3-7 0,-3 3 0,0 1 0,5-3 0,-5 3 0,1 0 0,-2 0 0,0 5 0,0-5 0,2 3 0,1-3 0,-1 0 0,4 4 0,-3-4 0,3 2 0,-8-7 0,7-1 0,-8-7 0,8 7 0,-7-7 0,8 7 0,-9-8 0,8 8 0,-8-8 0,7 7 0,-7-8 0,9 9 0,-9-10 0,9 10 0,-4-9 0,6 9 0,-7-8 0,5 8 0,-6-3 0,7-1 0,-1 4 0,2-10 0,-1 5 0,9-7 0,-6 6 0,6-5 0,-9 5 0,1 1 0,0 0 0,-1 6 0,1 0 0,-6-5 0,3 4 0,-3-10 0,5 10 0,0-9 0,9 1 0,-6 2 0,14-6 0,-14 6 0,5-1 0,-7 3 0,0-1 0,-1 5 0,-4-8 0,-2 8 0,-5-3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3T17:09:3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1990 24575,'0'10'0,"5"0"0,1 1 0,6 1 0,-1-1 0,1 1 0,-1 0 0,1-6 0,0 5 0,-1-5 0,1 6 0,-1-1 0,9 3 0,-6-3 0,6 3 0,0-8 0,-7 4 0,15-2 0,-6-1 0,0 5 0,7-4 0,-8-1 0,10 6 0,-9-11 0,6 11 0,-7-11 0,10 11 0,-2-11 0,2 12 0,-1-13 0,-8 6 0,-2-2 0,-9-4 0,1 5 0,-1-6 0,1 0 0,0 0 0,-1 0 0,0 0 0,0 0 0,9 0 0,-6 0 0,14 0 0,-6 0 0,8 0 0,-8 0 0,5 0 0,-5 0 0,9 0 0,-1 0 0,0 0 0,-8 0 0,5 0 0,-5 0 0,9 0 0,-1 0 0,0 0 0,0-7 0,0 5 0,0-11 0,0 4 0,1 1 0,-9-4 0,6 4 0,-6-6 0,8-1 0,0-1 0,0 1 0,-8 1 0,6 0 0,-14 2 0,14-3 0,-6 1 0,0 0 0,6 0 0,-6 0 0,7-1 0,-7 1 0,7-7 0,-7 5 0,7-6 0,-5 0 0,4 6 0,-13-5 0,5 8 0,-9 1 0,1 1 0,0-1 0,-1 0 0,1 0 0,-1 0 0,1 1 0,1-9 0,-1 6 0,2-13 0,0 5 0,8-9 0,-7 9 0,6-6 0,-8 6 0,9-7 0,-5-2 0,5 1 0,-7-1 0,0 2 0,6-2 0,-4 2 0,5-2 0,-7 1 0,0-1 0,0 2 0,7-2 0,-8 10 0,8-8 0,-8 7 0,1-8 0,0 0 0,0-1 0,0 1 0,6 0 0,-5 8 0,5-6 0,-8 6 0,9-9 0,-5 1 0,11 0 0,-11 0 0,12-1 0,-6 1 0,0 0 0,6 0 0,-13-1 0,13 1 0,-6 6 0,7-4 0,1 4 0,-1-6 0,5-6 0,-3 11 0,3-8 0,-13 17 0,5-5 0,-5 7 0,9-1 0,-1-7 0,0 5 0,0-4 0,-8 7 0,6-1 0,-6 8 0,0-5 0,-3 11 0,-7-10 0,0 10 0,-1-4 0,1-1 0,0 5 0,-1-4 0,1 0 0,-1 3 0,1-8 0,8 2 0,2 1 0,0-5 0,6 10 0,-6-10 0,-1 5 0,-1-1 0,-8 3 0,-1 0 0,1 4 0,8-4 0,-7 5 0,7 0 0,-8 0 0,-1 0 0,9 0 0,-6 0 0,6-6 0,-8 5 0,-2-4 0,-4 5 0,-1 0 0</inkml:trace>
  <inkml:trace contextRef="#ctx0" brushRef="#br0" timeOffset="18237">3219 1 24575,'10'0'0,"0"5"0,2-4 0,0 10 0,-1-10 0,-4 9 0,2-9 0,-8 9 0,7-9 0,-2 3 0,5 2 0,0-5 0,1 4 0,-6 0 0,4-3 0,-5 3 0,5 0 0,0-4 0,2 4 0,0 1 0,-1-5 0,1 4 0,-6 0 0,5-4 0,-6 5 0,2-2 0,1-4 0,-2 4 0,4-4 0,1 0 0,-5 5 0,2-4 0,-3 7 0,6-7 0,-1 4 0,1-5 0,-4 4 0,2-3 0,-11 3 0,6 1 0,-12 1 0,3 4 0,-5 0 0,1-5 0,-2 4 0,0-2 0,0-1 0,4 4 0,-3-3 0,3-1 0,1 4 0,-4-8 0,9 7 0,-9-2 0,3-1 0,-4 4 0,-1-4 0,6 6 0,-5-6 0,10 5 0,-10-5 0,10 4 0,-8-3 0,8 1 0,-3-3 0,4 4 0,0 1 0,-6 1 0,5 1 0,-4-1 0,-1 1 0,5 0 0,-4-2 0,5 1 0,0-2 0,0 2 0,0 18 0,0-12 0,0 22 0,0-25 0,0 6 0,0-8 0,0-1 0,0 1 0,0-1 0,0-4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3T17:09:4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3848 2496 24575,'10'0'0,"0"0"0,1 0 0,9 0 0,2-7 0,0 0 0,6-15 0,-14 8 0,14-7 0,-14 9 0,7-10 0,-9 13 0,1-9 0,-1 11 0,0-5 0,-6 1 0,-1-6 0,0 5 0,-3-13 0,8 11 0,-9-14 0,4 14 0,1-6 0,-5 8 0,4 0 0,-5 1 0,0-5 0,0-4 0,0-18 0,0-6 0,0-11 0,0 0 0,0 11 0,0-9 0,0 20 0,0-9 0,0 20 0,0 2 0,0 9 0,0-9 0,0-1 0,0-9 0,-7 0 0,-3-11 0,-5 7 0,-2-7 0,2 10 0,6 1 0,-3 8 0,6 3 0,-6 7 0,0 0 0,-1-8 0,1 6 0,-2-6 0,-6 1 0,6 5 0,-14-8 0,14 10 0,-13-9 0,13 7 0,-14-7 0,14 9 0,-14-3 0,6-5 0,0 4 0,-6-5 0,6 7 0,-9-1 0,1 0 0,-1-1 0,-9 0 0,7 0 0,-8 0 0,-1-9 0,9 7 0,-20-8 0,20 10 0,-19-2 0,19 3 0,-9 5 0,0-14 0,9 20 0,-8-19 0,-1 13 0,9-5 0,-8 5 0,10-4 0,1 6 0,0-1 0,-11-6 0,8 13 0,-9-13 0,12 14 0,-12-15 0,-1 14 0,-13-14 0,1 14 0,0-6 0,-1-1 0,0 7 0,-12-6 0,9 8 0,2 0 0,4 0 0,20 0 0,-20 0 0,20 0 0,-8 0 0,0 0 0,-4 0 0,1 0 0,-24 0 0,32 0 0,-31 0 0,23 0 0,-12 0 0,12 0 0,2 0 0,12 0 0,0 0 0,0 0 0,-1 0 0,1 0 0,0 0 0,0 0 0,8 0 0,-6-7 0,5 6 0,1-12 0,-6 12 0,14-9 0,-14 2 0,6 1 0,1-5 0,-8 4 0,7-6 0,-8-1 0,0 0 0,0 0 0,0 0 0,-1-1 0,1 1 0,8 2 0,-7-2 0,16 3 0,-8 3 0,10-1 0,-1 3 0,1 1 0,-1-5 0,2 5 0,-10 0 0,7-4 0,-15 2 0,14-4 0,-15 4 0,15-3 0,-6 5 0,0-1 0,12-3 0,-11 9 0,12-4 0,1-1 0,-5 5 0,6-9 0,-7 9 0,1-9 0,-1 9 0,0-9 0,1 8 0,0-8 0,0 9 0,5-9 0,-3 5 0,4 0 0,-5-4 0,-1 2 0,-1 1 0,0-5 0,0 10 0,1-10 0,4 5 0,-3-1 0,4 2 0,0 0 0,-2 3 0,2-8 0,-4 9 0,-2-10 0,1 10 0,0-9 0,0 9 0,1-4 0,4 0 0,-1 4 0,1-9 0,-4 9 0,4-9 0,-5 9 0,10-9 0,-9 8 0,4-3 0,0 1 0,-6 3 0,6-7 0,-8 7 0,3-4 0,1 5 0,-3 0 0,2 0 0,-2 0 0,2 0 0,-1 0 0,1 0 0,4-9 0,-2 7 0,7-8 0,-3 10 0</inkml:trace>
  <inkml:trace contextRef="#ctx0" brushRef="#br0" timeOffset="13894">8 1 24575,'0'17'0,"0"-4"0,0 6 0,0-7 0,0 0 0,0-1 0,0 1 0,0-1 0,5-4 0,-4 2 0,3-2 0,-4 3 0,0 2 0,0 0 0,0-1 0,0 1 0,0 0 0,0-1 0,0 1 0,6-1 0,-5 0 0,4 0 0,-5-1 0,0 2 0,0 0 0,0-1 0,0 0 0,0 0 0,0-2 0,0 1 0,0-5 0,0-2 0</inkml:trace>
  <inkml:trace contextRef="#ctx0" brushRef="#br0" timeOffset="16850">42 68 24575,'10'0'0,"0"0"0,1 0 0,-1 0 0,0 0 0,0 0 0,-1 0 0,2 0 0,-1 0 0,0 0 0,1 0 0,1 0 0,-1 0 0,1 0 0,0 5 0,-1-4 0,1 5 0,-2-6 0,-3 4 0,2-4 0,-3 4 0,5-4 0,0 0 0,1 0 0,-1 0 0,-1 0 0,-1 0 0,1 0 0,0 0 0,0 0 0,2 0 0,-2 0 0,-4-3 0,-2-2 0,0 0 0,1-3 0,5 3 0,0-5 0,0 4 0,1 2 0,-6-2 0,6 5 0,-5-4 0,5 5 0,-5-5 0,2 4 0,-7-3 0,3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AA7C0-D616-CC44-BF70-CB00D7647B9F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317A-D9DD-BD47-97F0-75E133FECC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61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MC_Corporati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ivotal_Software" TargetMode="External"/><Relationship Id="rId4" Type="http://schemas.openxmlformats.org/officeDocument/2006/relationships/hyperlink" Target="https://en.wikipedia.org/wiki/General_Electric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4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pPr marL="1085850" lvl="1" indent="-342900">
              <a:buFont typeface="Arial" charset="0"/>
              <a:buChar char="•"/>
            </a:pPr>
            <a:r>
              <a:rPr lang="de-DE" sz="2000">
                <a:solidFill>
                  <a:srgbClr val="000000"/>
                </a:solidFill>
              </a:rPr>
              <a:t>ASM </a:t>
            </a:r>
            <a:r>
              <a:rPr lang="mr-IN" sz="2000">
                <a:solidFill>
                  <a:srgbClr val="000000"/>
                </a:solidFill>
              </a:rPr>
              <a:t>–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bytecode</a:t>
            </a:r>
            <a:r>
              <a:rPr lang="de-DE" sz="2000">
                <a:solidFill>
                  <a:srgbClr val="000000"/>
                </a:solidFill>
              </a:rPr>
              <a:t> Manipulation </a:t>
            </a:r>
            <a:r>
              <a:rPr lang="de-DE" sz="2000" err="1">
                <a:solidFill>
                  <a:srgbClr val="000000"/>
                </a:solidFill>
              </a:rPr>
              <a:t>and</a:t>
            </a:r>
            <a:r>
              <a:rPr lang="de-DE" sz="2000">
                <a:solidFill>
                  <a:srgbClr val="000000"/>
                </a:solidFill>
              </a:rPr>
              <a:t> Analysis Framework</a:t>
            </a:r>
          </a:p>
          <a:p>
            <a:pPr marL="1085850" lvl="1" indent="-342900">
              <a:buFont typeface="Arial" charset="0"/>
              <a:buChar char="•"/>
            </a:pPr>
            <a:r>
              <a:rPr lang="de-DE" sz="2000" err="1">
                <a:solidFill>
                  <a:srgbClr val="000000"/>
                </a:solidFill>
              </a:rPr>
              <a:t>Cglib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mr-IN" sz="2000">
                <a:solidFill>
                  <a:srgbClr val="000000"/>
                </a:solidFill>
              </a:rPr>
              <a:t>–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bytecode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generation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library</a:t>
            </a:r>
            <a:endParaRPr lang="de-DE" sz="2000">
              <a:solidFill>
                <a:srgbClr val="00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2000">
                <a:solidFill>
                  <a:srgbClr val="000000"/>
                </a:solidFill>
              </a:rPr>
              <a:t>Core </a:t>
            </a:r>
            <a:r>
              <a:rPr lang="mr-IN" sz="2000">
                <a:solidFill>
                  <a:srgbClr val="000000"/>
                </a:solidFill>
              </a:rPr>
              <a:t>–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contains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classes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for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exception</a:t>
            </a:r>
            <a:r>
              <a:rPr lang="de-DE" sz="2000">
                <a:solidFill>
                  <a:srgbClr val="000000"/>
                </a:solidFill>
              </a:rPr>
              <a:t>-handling </a:t>
            </a:r>
            <a:r>
              <a:rPr lang="de-DE" sz="2000" err="1">
                <a:solidFill>
                  <a:srgbClr val="000000"/>
                </a:solidFill>
              </a:rPr>
              <a:t>and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for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detecting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the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versions</a:t>
            </a:r>
            <a:r>
              <a:rPr lang="de-DE" sz="2000">
                <a:solidFill>
                  <a:srgbClr val="000000"/>
                </a:solidFill>
              </a:rPr>
              <a:t> etc. </a:t>
            </a:r>
          </a:p>
          <a:p>
            <a:pPr marL="1085850" lvl="1" indent="-342900">
              <a:buFont typeface="Arial" charset="0"/>
              <a:buChar char="•"/>
            </a:pPr>
            <a:r>
              <a:rPr lang="de-DE" sz="2000">
                <a:solidFill>
                  <a:srgbClr val="000000"/>
                </a:solidFill>
              </a:rPr>
              <a:t>Lang </a:t>
            </a:r>
            <a:r>
              <a:rPr lang="mr-IN" sz="2000">
                <a:solidFill>
                  <a:srgbClr val="000000"/>
                </a:solidFill>
              </a:rPr>
              <a:t>–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classes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to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mark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the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version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info</a:t>
            </a:r>
            <a:endParaRPr lang="de-DE" sz="2000">
              <a:solidFill>
                <a:srgbClr val="00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2000" err="1">
                <a:solidFill>
                  <a:srgbClr val="000000"/>
                </a:solidFill>
              </a:rPr>
              <a:t>Util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mr-IN" sz="2000">
                <a:solidFill>
                  <a:srgbClr val="000000"/>
                </a:solidFill>
              </a:rPr>
              <a:t>–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classes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for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logging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configs</a:t>
            </a:r>
            <a:r>
              <a:rPr lang="de-DE" sz="2000">
                <a:solidFill>
                  <a:srgbClr val="000000"/>
                </a:solidFill>
              </a:rPr>
              <a:t>, </a:t>
            </a:r>
            <a:r>
              <a:rPr lang="de-DE" sz="2000" err="1">
                <a:solidFill>
                  <a:srgbClr val="000000"/>
                </a:solidFill>
              </a:rPr>
              <a:t>string</a:t>
            </a:r>
            <a:r>
              <a:rPr lang="de-DE" sz="2000">
                <a:solidFill>
                  <a:srgbClr val="000000"/>
                </a:solidFill>
              </a:rPr>
              <a:t> </a:t>
            </a:r>
            <a:r>
              <a:rPr lang="de-DE" sz="2000" err="1">
                <a:solidFill>
                  <a:srgbClr val="000000"/>
                </a:solidFill>
              </a:rPr>
              <a:t>manipulations</a:t>
            </a:r>
            <a:r>
              <a:rPr lang="de-DE" sz="2000">
                <a:solidFill>
                  <a:srgbClr val="000000"/>
                </a:solidFill>
              </a:rPr>
              <a:t> etc. 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00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provide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creditservice</a:t>
            </a:r>
            <a:r>
              <a:rPr lang="de-DE"/>
              <a:t> </a:t>
            </a:r>
            <a:r>
              <a:rPr lang="de-DE" err="1"/>
              <a:t>functionality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app</a:t>
            </a:r>
            <a:r>
              <a:rPr lang="de-DE"/>
              <a:t> </a:t>
            </a:r>
            <a:r>
              <a:rPr lang="de-DE" err="1"/>
              <a:t>depends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validation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address</a:t>
            </a:r>
            <a:r>
              <a:rPr lang="de-DE"/>
              <a:t>. </a:t>
            </a:r>
          </a:p>
          <a:p>
            <a:endParaRPr lang="de-DE"/>
          </a:p>
          <a:p>
            <a:r>
              <a:rPr lang="de-DE">
                <a:solidFill>
                  <a:srgbClr val="000000"/>
                </a:solidFill>
              </a:rPr>
              <a:t>In </a:t>
            </a:r>
            <a:r>
              <a:rPr lang="de-DE" err="1">
                <a:solidFill>
                  <a:srgbClr val="000000"/>
                </a:solidFill>
              </a:rPr>
              <a:t>crude</a:t>
            </a:r>
            <a:r>
              <a:rPr lang="de-DE">
                <a:solidFill>
                  <a:srgbClr val="000000"/>
                </a:solidFill>
              </a:rPr>
              <a:t> form:</a:t>
            </a:r>
          </a:p>
          <a:p>
            <a:pPr lvl="1"/>
            <a:r>
              <a:rPr lang="de-DE" sz="2800" err="1">
                <a:solidFill>
                  <a:srgbClr val="000000"/>
                </a:solidFill>
              </a:rPr>
              <a:t>When</a:t>
            </a:r>
            <a:r>
              <a:rPr lang="de-DE" sz="2800">
                <a:solidFill>
                  <a:srgbClr val="000000"/>
                </a:solidFill>
              </a:rPr>
              <a:t> an </a:t>
            </a:r>
            <a:r>
              <a:rPr lang="de-DE" sz="2800" err="1">
                <a:solidFill>
                  <a:srgbClr val="000000"/>
                </a:solidFill>
              </a:rPr>
              <a:t>object</a:t>
            </a:r>
            <a:r>
              <a:rPr lang="de-DE" sz="2800">
                <a:solidFill>
                  <a:srgbClr val="000000"/>
                </a:solidFill>
              </a:rPr>
              <a:t> A </a:t>
            </a:r>
            <a:r>
              <a:rPr lang="de-DE" sz="2800" err="1">
                <a:solidFill>
                  <a:srgbClr val="000000"/>
                </a:solidFill>
              </a:rPr>
              <a:t>needs</a:t>
            </a:r>
            <a:r>
              <a:rPr lang="de-DE" sz="2800">
                <a:solidFill>
                  <a:srgbClr val="000000"/>
                </a:solidFill>
              </a:rPr>
              <a:t>/</a:t>
            </a:r>
            <a:r>
              <a:rPr lang="de-DE" sz="2800" err="1">
                <a:solidFill>
                  <a:srgbClr val="000000"/>
                </a:solidFill>
              </a:rPr>
              <a:t>uses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another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object</a:t>
            </a:r>
            <a:r>
              <a:rPr lang="de-DE" sz="2800">
                <a:solidFill>
                  <a:srgbClr val="000000"/>
                </a:solidFill>
              </a:rPr>
              <a:t> B </a:t>
            </a:r>
            <a:r>
              <a:rPr lang="de-DE" sz="2800" err="1">
                <a:solidFill>
                  <a:srgbClr val="000000"/>
                </a:solidFill>
              </a:rPr>
              <a:t>to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provide</a:t>
            </a:r>
            <a:r>
              <a:rPr lang="de-DE" sz="2800">
                <a:solidFill>
                  <a:srgbClr val="000000"/>
                </a:solidFill>
              </a:rPr>
              <a:t> a </a:t>
            </a:r>
            <a:r>
              <a:rPr lang="de-DE" sz="2800" err="1">
                <a:solidFill>
                  <a:srgbClr val="000000"/>
                </a:solidFill>
              </a:rPr>
              <a:t>functionality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of</a:t>
            </a:r>
            <a:r>
              <a:rPr lang="de-DE" sz="2800">
                <a:solidFill>
                  <a:srgbClr val="000000"/>
                </a:solidFill>
              </a:rPr>
              <a:t> an </a:t>
            </a:r>
            <a:r>
              <a:rPr lang="de-DE" sz="2800" err="1">
                <a:solidFill>
                  <a:srgbClr val="000000"/>
                </a:solidFill>
              </a:rPr>
              <a:t>application</a:t>
            </a:r>
            <a:r>
              <a:rPr lang="de-DE" sz="2800">
                <a:solidFill>
                  <a:srgbClr val="000000"/>
                </a:solidFill>
              </a:rPr>
              <a:t>, </a:t>
            </a:r>
            <a:r>
              <a:rPr lang="de-DE" sz="2800" err="1">
                <a:solidFill>
                  <a:srgbClr val="000000"/>
                </a:solidFill>
              </a:rPr>
              <a:t>then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Object</a:t>
            </a:r>
            <a:r>
              <a:rPr lang="de-DE" sz="2800">
                <a:solidFill>
                  <a:srgbClr val="000000"/>
                </a:solidFill>
              </a:rPr>
              <a:t> A </a:t>
            </a:r>
            <a:r>
              <a:rPr lang="de-DE" sz="2800" err="1">
                <a:solidFill>
                  <a:srgbClr val="000000"/>
                </a:solidFill>
              </a:rPr>
              <a:t>is</a:t>
            </a:r>
            <a:r>
              <a:rPr lang="de-DE" sz="2800">
                <a:solidFill>
                  <a:srgbClr val="000000"/>
                </a:solidFill>
              </a:rPr>
              <a:t> </a:t>
            </a:r>
            <a:r>
              <a:rPr lang="de-DE" sz="2800" err="1">
                <a:solidFill>
                  <a:srgbClr val="000000"/>
                </a:solidFill>
              </a:rPr>
              <a:t>dependent</a:t>
            </a:r>
            <a:r>
              <a:rPr lang="de-DE" sz="2800">
                <a:solidFill>
                  <a:srgbClr val="000000"/>
                </a:solidFill>
              </a:rPr>
              <a:t> on </a:t>
            </a:r>
            <a:r>
              <a:rPr lang="de-DE" sz="2800" err="1">
                <a:solidFill>
                  <a:srgbClr val="000000"/>
                </a:solidFill>
              </a:rPr>
              <a:t>Object</a:t>
            </a:r>
            <a:r>
              <a:rPr lang="de-DE" sz="2800">
                <a:solidFill>
                  <a:srgbClr val="000000"/>
                </a:solidFill>
              </a:rPr>
              <a:t> B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973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410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43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852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0" indent="-342900">
              <a:buFont typeface="Arial" charset="0"/>
              <a:buChar char="•"/>
            </a:pPr>
            <a:r>
              <a:rPr lang="de-DE"/>
              <a:t>The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dependencies</a:t>
            </a:r>
            <a:r>
              <a:rPr lang="de-DE"/>
              <a:t>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b="1" err="1">
                <a:solidFill>
                  <a:srgbClr val="FF0000"/>
                </a:solidFill>
              </a:rPr>
              <a:t>modifications</a:t>
            </a:r>
            <a:r>
              <a:rPr lang="de-DE"/>
              <a:t> in </a:t>
            </a:r>
            <a:r>
              <a:rPr lang="de-DE" err="1"/>
              <a:t>code</a:t>
            </a:r>
            <a:endParaRPr lang="de-DE"/>
          </a:p>
          <a:p>
            <a:pPr marL="628650" lvl="0" indent="-342900">
              <a:buFont typeface="Arial" charset="0"/>
              <a:buChar char="•"/>
            </a:pPr>
            <a:r>
              <a:rPr lang="de-DE"/>
              <a:t>A </a:t>
            </a:r>
            <a:r>
              <a:rPr lang="de-DE" err="1"/>
              <a:t>depender</a:t>
            </a:r>
            <a:r>
              <a:rPr lang="de-DE"/>
              <a:t> </a:t>
            </a:r>
            <a:r>
              <a:rPr lang="de-DE" err="1"/>
              <a:t>knows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internal </a:t>
            </a:r>
            <a:r>
              <a:rPr lang="de-DE" err="1"/>
              <a:t>details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dependee</a:t>
            </a:r>
            <a:endParaRPr lang="de-DE"/>
          </a:p>
          <a:p>
            <a:pPr marL="1085850" lvl="1" indent="-342900">
              <a:buFont typeface="Arial" charset="0"/>
              <a:buChar char="•"/>
            </a:pPr>
            <a:r>
              <a:rPr lang="de-DE" err="1"/>
              <a:t>Example</a:t>
            </a:r>
            <a:r>
              <a:rPr lang="de-DE"/>
              <a:t> - </a:t>
            </a:r>
            <a:r>
              <a:rPr lang="de-DE" err="1"/>
              <a:t>SmsService</a:t>
            </a:r>
            <a:r>
              <a:rPr lang="de-DE"/>
              <a:t> -&gt; </a:t>
            </a:r>
            <a:r>
              <a:rPr lang="de-DE" err="1"/>
              <a:t>MobileSubscriptionService</a:t>
            </a:r>
            <a:endParaRPr lang="de-DE"/>
          </a:p>
          <a:p>
            <a:pPr marL="1543050" lvl="2" indent="-342900">
              <a:buFont typeface="Arial" charset="0"/>
              <a:buChar char="•"/>
            </a:pPr>
            <a:r>
              <a:rPr lang="de-DE"/>
              <a:t>In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case</a:t>
            </a:r>
            <a:r>
              <a:rPr lang="de-DE"/>
              <a:t> -&gt; </a:t>
            </a:r>
            <a:r>
              <a:rPr lang="de-DE" err="1"/>
              <a:t>SmsService</a:t>
            </a:r>
            <a:r>
              <a:rPr lang="de-DE"/>
              <a:t>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create</a:t>
            </a:r>
            <a:r>
              <a:rPr lang="de-DE"/>
              <a:t> </a:t>
            </a:r>
            <a:r>
              <a:rPr lang="de-DE" err="1"/>
              <a:t>MobileSubscriptionService</a:t>
            </a:r>
            <a:endParaRPr lang="de-DE"/>
          </a:p>
          <a:p>
            <a:pPr marL="628650" lvl="0" indent="-342900">
              <a:buFont typeface="Arial" charset="0"/>
              <a:buChar char="•"/>
            </a:pPr>
            <a:r>
              <a:rPr lang="de-DE">
                <a:solidFill>
                  <a:schemeClr val="accent2"/>
                </a:solidFill>
              </a:rPr>
              <a:t>Not</a:t>
            </a:r>
            <a:r>
              <a:rPr lang="de-DE"/>
              <a:t> </a:t>
            </a:r>
            <a:r>
              <a:rPr lang="de-DE" err="1"/>
              <a:t>easily</a:t>
            </a:r>
            <a:r>
              <a:rPr lang="de-DE"/>
              <a:t> </a:t>
            </a:r>
            <a:r>
              <a:rPr lang="de-DE" err="1">
                <a:solidFill>
                  <a:schemeClr val="accent2"/>
                </a:solidFill>
              </a:rPr>
              <a:t>testable</a:t>
            </a:r>
            <a:endParaRPr lang="de-DE">
              <a:solidFill>
                <a:schemeClr val="accent2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resolving</a:t>
            </a:r>
            <a:r>
              <a:rPr lang="de-DE"/>
              <a:t> all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dependencies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almost</a:t>
            </a:r>
            <a:r>
              <a:rPr lang="de-DE"/>
              <a:t> </a:t>
            </a:r>
            <a:r>
              <a:rPr lang="de-DE" err="1"/>
              <a:t>impossible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test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NotificationService</a:t>
            </a:r>
            <a:r>
              <a:rPr lang="de-DE"/>
              <a:t>.</a:t>
            </a:r>
          </a:p>
          <a:p>
            <a:pPr marL="628650" lvl="0" indent="-342900">
              <a:lnSpc>
                <a:spcPct val="100000"/>
              </a:lnSpc>
              <a:buFont typeface="Arial" charset="0"/>
              <a:buChar char="•"/>
            </a:pPr>
            <a:r>
              <a:rPr lang="de-DE" err="1">
                <a:solidFill>
                  <a:schemeClr val="accent2"/>
                </a:solidFill>
              </a:rPr>
              <a:t>Tight</a:t>
            </a:r>
            <a:r>
              <a:rPr lang="de-DE">
                <a:solidFill>
                  <a:schemeClr val="accent2"/>
                </a:solidFill>
              </a:rPr>
              <a:t> </a:t>
            </a:r>
            <a:r>
              <a:rPr lang="de-DE" err="1">
                <a:solidFill>
                  <a:schemeClr val="accent2"/>
                </a:solidFill>
              </a:rPr>
              <a:t>Coupling</a:t>
            </a:r>
            <a:endParaRPr lang="de-DE">
              <a:solidFill>
                <a:schemeClr val="accent2"/>
              </a:solidFill>
            </a:endParaRPr>
          </a:p>
          <a:p>
            <a:pPr marL="1085850" lvl="1" indent="-342900">
              <a:lnSpc>
                <a:spcPct val="100000"/>
              </a:lnSpc>
              <a:buFont typeface="Arial" charset="0"/>
              <a:buChar char="•"/>
            </a:pPr>
            <a:r>
              <a:rPr lang="de-DE" err="1"/>
              <a:t>Changes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construction</a:t>
            </a:r>
            <a:r>
              <a:rPr lang="de-DE"/>
              <a:t> </a:t>
            </a:r>
            <a:r>
              <a:rPr lang="de-DE" err="1"/>
              <a:t>logic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dependee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construction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depender</a:t>
            </a:r>
            <a:r>
              <a:rPr lang="de-DE"/>
              <a:t>.</a:t>
            </a:r>
          </a:p>
          <a:p>
            <a:pPr marL="628650" lvl="0" indent="-342900">
              <a:lnSpc>
                <a:spcPct val="100000"/>
              </a:lnSpc>
              <a:buFont typeface="Arial" charset="0"/>
              <a:buChar char="•"/>
            </a:pPr>
            <a:r>
              <a:rPr lang="de-DE" sz="2000" err="1"/>
              <a:t>Hinders</a:t>
            </a:r>
            <a:r>
              <a:rPr lang="de-DE" sz="2000"/>
              <a:t> </a:t>
            </a:r>
            <a:r>
              <a:rPr lang="de-DE" sz="2000" err="1"/>
              <a:t>the</a:t>
            </a:r>
            <a:r>
              <a:rPr lang="de-DE" sz="2000"/>
              <a:t> </a:t>
            </a:r>
            <a:r>
              <a:rPr lang="de-DE" sz="2000" err="1"/>
              <a:t>code</a:t>
            </a:r>
            <a:r>
              <a:rPr lang="de-DE" sz="2000"/>
              <a:t> </a:t>
            </a:r>
            <a:r>
              <a:rPr lang="de-DE" sz="2000" err="1"/>
              <a:t>readability</a:t>
            </a:r>
            <a:endParaRPr lang="de-DE" sz="2000"/>
          </a:p>
          <a:p>
            <a:pPr marL="1543050" lvl="2" indent="-342900">
              <a:lnSpc>
                <a:spcPct val="100000"/>
              </a:lnSpc>
              <a:buFont typeface="Arial" charset="0"/>
              <a:buChar char="•"/>
            </a:pPr>
            <a:r>
              <a:rPr lang="de-DE" sz="1700"/>
              <a:t>The </a:t>
            </a:r>
            <a:r>
              <a:rPr lang="de-DE" sz="1700" err="1"/>
              <a:t>instantiation</a:t>
            </a:r>
            <a:r>
              <a:rPr lang="de-DE" sz="1700"/>
              <a:t> </a:t>
            </a:r>
            <a:r>
              <a:rPr lang="de-DE" sz="1700" err="1"/>
              <a:t>logic</a:t>
            </a:r>
            <a:r>
              <a:rPr lang="de-DE" sz="1700"/>
              <a:t> </a:t>
            </a:r>
            <a:r>
              <a:rPr lang="de-DE" sz="1700" err="1"/>
              <a:t>are</a:t>
            </a:r>
            <a:r>
              <a:rPr lang="de-DE" sz="1700"/>
              <a:t> </a:t>
            </a:r>
            <a:r>
              <a:rPr lang="de-DE" sz="1700" err="1"/>
              <a:t>scattered</a:t>
            </a:r>
            <a:r>
              <a:rPr lang="de-DE" sz="1700"/>
              <a:t>, </a:t>
            </a:r>
            <a:r>
              <a:rPr lang="de-DE" sz="1700" err="1"/>
              <a:t>which</a:t>
            </a:r>
            <a:r>
              <a:rPr lang="de-DE" sz="1700"/>
              <a:t> </a:t>
            </a:r>
            <a:r>
              <a:rPr lang="de-DE" sz="1700" err="1"/>
              <a:t>prevents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smooth </a:t>
            </a:r>
            <a:r>
              <a:rPr lang="de-DE" sz="1700" err="1"/>
              <a:t>flow</a:t>
            </a:r>
            <a:r>
              <a:rPr lang="de-DE" sz="1700"/>
              <a:t> </a:t>
            </a:r>
            <a:r>
              <a:rPr lang="de-DE" sz="1700" err="1"/>
              <a:t>of</a:t>
            </a:r>
            <a:r>
              <a:rPr lang="de-DE" sz="1700"/>
              <a:t> </a:t>
            </a:r>
            <a:r>
              <a:rPr lang="de-DE" sz="1700" err="1"/>
              <a:t>understanding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</a:t>
            </a:r>
            <a:r>
              <a:rPr lang="de-DE" sz="1700" err="1"/>
              <a:t>actual</a:t>
            </a:r>
            <a:r>
              <a:rPr lang="de-DE" sz="1700"/>
              <a:t> </a:t>
            </a:r>
            <a:r>
              <a:rPr lang="de-DE" sz="1700" err="1"/>
              <a:t>functionality</a:t>
            </a:r>
            <a:endParaRPr lang="de-DE" sz="1700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735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48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6462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69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294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27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8748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547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823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433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08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304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086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938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056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747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286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201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7060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028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Pause hier </a:t>
            </a:r>
            <a:r>
              <a:rPr lang="de-DE">
                <a:sym typeface="Wingdings" pitchFamily="2" charset="2"/>
              </a:rPr>
              <a:t>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15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Standalone</a:t>
            </a:r>
            <a:r>
              <a:rPr lang="de-DE"/>
              <a:t> - https://</a:t>
            </a:r>
            <a:r>
              <a:rPr lang="de-DE" err="1"/>
              <a:t>spring.io</a:t>
            </a:r>
            <a:r>
              <a:rPr lang="de-DE"/>
              <a:t>/</a:t>
            </a:r>
            <a:r>
              <a:rPr lang="de-DE" err="1"/>
              <a:t>tools</a:t>
            </a:r>
            <a:r>
              <a:rPr lang="de-DE"/>
              <a:t> </a:t>
            </a:r>
          </a:p>
          <a:p>
            <a:r>
              <a:rPr lang="de-DE" err="1"/>
              <a:t>Plugin</a:t>
            </a:r>
            <a:r>
              <a:rPr lang="de-DE"/>
              <a:t> - https://</a:t>
            </a:r>
            <a:r>
              <a:rPr lang="de-DE" err="1"/>
              <a:t>marketplace.eclipse.org</a:t>
            </a:r>
            <a:r>
              <a:rPr lang="de-DE"/>
              <a:t>/</a:t>
            </a:r>
            <a:r>
              <a:rPr lang="de-DE" err="1"/>
              <a:t>content</a:t>
            </a:r>
            <a:r>
              <a:rPr lang="de-DE"/>
              <a:t>/spring-tools-4-spring-boot-aka-spring-tool-suite-4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634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8 zusammen als Demo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12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553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439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1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Rod Johnson </a:t>
            </a:r>
            <a:r>
              <a:rPr lang="de-DE" err="1"/>
              <a:t>wrote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book</a:t>
            </a:r>
            <a:r>
              <a:rPr lang="de-DE"/>
              <a:t> on 2002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describes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complexities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EJB </a:t>
            </a:r>
            <a:r>
              <a:rPr lang="de-DE" err="1"/>
              <a:t>and</a:t>
            </a:r>
            <a:r>
              <a:rPr lang="de-DE"/>
              <a:t> he </a:t>
            </a:r>
            <a:r>
              <a:rPr lang="de-DE" err="1"/>
              <a:t>wrote</a:t>
            </a:r>
            <a:r>
              <a:rPr lang="de-DE"/>
              <a:t> all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infrastructure</a:t>
            </a:r>
            <a:r>
              <a:rPr lang="de-DE"/>
              <a:t> </a:t>
            </a:r>
            <a:r>
              <a:rPr lang="de-DE" err="1"/>
              <a:t>code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dependency</a:t>
            </a:r>
            <a:r>
              <a:rPr lang="de-DE"/>
              <a:t> </a:t>
            </a:r>
            <a:r>
              <a:rPr lang="de-DE" err="1"/>
              <a:t>injection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package</a:t>
            </a:r>
            <a:r>
              <a:rPr lang="de-DE"/>
              <a:t> com.interface21.  </a:t>
            </a:r>
            <a:r>
              <a:rPr lang="de-DE" err="1"/>
              <a:t>Later</a:t>
            </a:r>
            <a:r>
              <a:rPr lang="de-DE"/>
              <a:t> Jürgen Höller </a:t>
            </a:r>
            <a:r>
              <a:rPr lang="de-DE" err="1"/>
              <a:t>requested</a:t>
            </a:r>
            <a:r>
              <a:rPr lang="de-DE"/>
              <a:t> </a:t>
            </a:r>
            <a:r>
              <a:rPr lang="de-DE" err="1"/>
              <a:t>him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create</a:t>
            </a:r>
            <a:r>
              <a:rPr lang="de-DE"/>
              <a:t> a open </a:t>
            </a:r>
            <a:r>
              <a:rPr lang="de-DE" err="1"/>
              <a:t>source</a:t>
            </a:r>
            <a:r>
              <a:rPr lang="de-DE"/>
              <a:t> </a:t>
            </a:r>
            <a:r>
              <a:rPr lang="de-DE" err="1"/>
              <a:t>framework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infrastructure</a:t>
            </a:r>
            <a:r>
              <a:rPr lang="de-DE"/>
              <a:t> </a:t>
            </a:r>
            <a:r>
              <a:rPr lang="de-DE" err="1"/>
              <a:t>code</a:t>
            </a:r>
            <a:r>
              <a:rPr lang="de-DE"/>
              <a:t>,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gave</a:t>
            </a:r>
            <a:r>
              <a:rPr lang="de-DE"/>
              <a:t> </a:t>
            </a:r>
            <a:r>
              <a:rPr lang="de-DE" err="1"/>
              <a:t>birth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Spring </a:t>
            </a:r>
            <a:r>
              <a:rPr lang="de-DE" err="1"/>
              <a:t>framework</a:t>
            </a:r>
            <a:r>
              <a:rPr lang="de-DE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40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 to the other scopes, Spring does not manage the complete lifecycle of a prototype bean. The container instantiates, configures, and otherwise assembles a prototype object and hands it to the client, with no further record of that prototype instance.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269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428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8930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1. </a:t>
            </a:r>
            <a:r>
              <a:rPr lang="de-DE" err="1"/>
              <a:t>Initialisation</a:t>
            </a:r>
            <a:r>
              <a:rPr lang="de-DE"/>
              <a:t> </a:t>
            </a:r>
            <a:r>
              <a:rPr lang="de-DE" err="1"/>
              <a:t>Callbacks</a:t>
            </a:r>
            <a:r>
              <a:rPr lang="de-DE"/>
              <a:t> – After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bean‘s</a:t>
            </a:r>
            <a:r>
              <a:rPr lang="de-DE"/>
              <a:t> </a:t>
            </a:r>
            <a:r>
              <a:rPr lang="de-DE" err="1"/>
              <a:t>constructor</a:t>
            </a:r>
            <a:r>
              <a:rPr lang="de-DE"/>
              <a:t>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been</a:t>
            </a:r>
            <a:r>
              <a:rPr lang="de-DE"/>
              <a:t> </a:t>
            </a:r>
            <a:r>
              <a:rPr lang="de-DE" err="1"/>
              <a:t>called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Spring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still </a:t>
            </a:r>
            <a:r>
              <a:rPr lang="de-DE" err="1"/>
              <a:t>want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do </a:t>
            </a: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kind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initialisation</a:t>
            </a:r>
            <a:r>
              <a:rPr lang="de-DE"/>
              <a:t> like </a:t>
            </a:r>
            <a:r>
              <a:rPr lang="de-DE" err="1"/>
              <a:t>initialising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filestream</a:t>
            </a:r>
            <a:r>
              <a:rPr lang="de-DE"/>
              <a:t>, open </a:t>
            </a:r>
            <a:r>
              <a:rPr lang="de-DE" err="1"/>
              <a:t>up</a:t>
            </a:r>
            <a:r>
              <a:rPr lang="de-DE"/>
              <a:t> a </a:t>
            </a:r>
            <a:r>
              <a:rPr lang="de-DE" err="1"/>
              <a:t>db</a:t>
            </a:r>
            <a:r>
              <a:rPr lang="de-DE"/>
              <a:t> </a:t>
            </a:r>
            <a:r>
              <a:rPr lang="de-DE" err="1"/>
              <a:t>connection</a:t>
            </a:r>
            <a:r>
              <a:rPr lang="de-DE"/>
              <a:t>, </a:t>
            </a:r>
            <a:r>
              <a:rPr lang="de-DE" err="1"/>
              <a:t>initialising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AWS </a:t>
            </a:r>
            <a:r>
              <a:rPr lang="de-DE" err="1"/>
              <a:t>connection</a:t>
            </a:r>
            <a:r>
              <a:rPr lang="de-DE"/>
              <a:t> </a:t>
            </a:r>
            <a:r>
              <a:rPr lang="de-DE" err="1"/>
              <a:t>etc</a:t>
            </a:r>
            <a:r>
              <a:rPr lang="de-DE"/>
              <a:t>,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not </a:t>
            </a:r>
            <a:r>
              <a:rPr lang="de-DE" err="1"/>
              <a:t>part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bean </a:t>
            </a:r>
            <a:r>
              <a:rPr lang="de-DE" err="1"/>
              <a:t>construction</a:t>
            </a:r>
            <a:r>
              <a:rPr lang="de-DE"/>
              <a:t> but </a:t>
            </a:r>
            <a:r>
              <a:rPr lang="de-DE" err="1"/>
              <a:t>we</a:t>
            </a:r>
            <a:r>
              <a:rPr lang="de-DE"/>
              <a:t> still </a:t>
            </a:r>
            <a:r>
              <a:rPr lang="de-DE" err="1"/>
              <a:t>want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make</a:t>
            </a:r>
            <a:r>
              <a:rPr lang="de-DE"/>
              <a:t> </a:t>
            </a:r>
            <a:r>
              <a:rPr lang="de-DE" err="1"/>
              <a:t>sure</a:t>
            </a:r>
            <a:r>
              <a:rPr lang="de-DE"/>
              <a:t> </a:t>
            </a:r>
            <a:r>
              <a:rPr lang="de-DE" err="1"/>
              <a:t>these</a:t>
            </a:r>
            <a:r>
              <a:rPr lang="de-DE"/>
              <a:t> </a:t>
            </a:r>
            <a:r>
              <a:rPr lang="de-DE" err="1"/>
              <a:t>initialisation</a:t>
            </a:r>
            <a:r>
              <a:rPr lang="de-DE"/>
              <a:t> </a:t>
            </a:r>
            <a:r>
              <a:rPr lang="de-DE" err="1"/>
              <a:t>before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bean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7353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950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8 zusammen als Demo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5887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4650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narrow</a:t>
            </a:r>
            <a:r>
              <a:rPr lang="de-DE"/>
              <a:t> down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request</a:t>
            </a:r>
            <a:r>
              <a:rPr lang="de-DE"/>
              <a:t> </a:t>
            </a:r>
            <a:r>
              <a:rPr lang="de-DE" err="1"/>
              <a:t>mapping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644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3969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19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1351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2511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3531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 put, we can use </a:t>
            </a:r>
            <a:r>
              <a:rPr lang="en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" sz="1200" b="1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RequestParam</a:t>
            </a:r>
            <a:r>
              <a:rPr 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extract query parameters, form parameters and even files from the request.</a:t>
            </a:r>
          </a:p>
          <a:p>
            <a:pPr fontAlgn="base"/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GetMapping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</a:p>
          <a:p>
            <a:pPr fontAlgn="base"/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ResponseBody</a:t>
            </a:r>
            <a:endParaRPr lang="de-CH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String 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getFoos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(@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RequestParam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 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pPr fontAlgn="base"/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"ID: " + 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fontAlgn="base"/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de-DE" dirty="0"/>
          </a:p>
          <a:p>
            <a:r>
              <a:rPr lang="de-CH" dirty="0"/>
              <a:t>http://localhost:8080/</a:t>
            </a:r>
            <a:r>
              <a:rPr lang="de-CH" dirty="0" err="1"/>
              <a:t>api</a:t>
            </a:r>
            <a:r>
              <a:rPr lang="de-CH" dirty="0"/>
              <a:t>/</a:t>
            </a:r>
            <a:r>
              <a:rPr lang="de-CH" dirty="0" err="1"/>
              <a:t>foos?id</a:t>
            </a:r>
            <a:r>
              <a:rPr lang="de-CH" dirty="0"/>
              <a:t>=</a:t>
            </a:r>
            <a:r>
              <a:rPr lang="de-CH" dirty="0" err="1"/>
              <a:t>abc</a:t>
            </a:r>
            <a:endParaRPr lang="de-CH" dirty="0"/>
          </a:p>
          <a:p>
            <a:r>
              <a:rPr lang="de-DE" dirty="0"/>
              <a:t>https://</a:t>
            </a:r>
            <a:r>
              <a:rPr lang="de-DE" dirty="0" err="1"/>
              <a:t>www.baeldung.com</a:t>
            </a:r>
            <a:r>
              <a:rPr lang="de-DE" dirty="0"/>
              <a:t>/spring-</a:t>
            </a:r>
            <a:r>
              <a:rPr lang="de-DE" dirty="0" err="1"/>
              <a:t>request</a:t>
            </a:r>
            <a:r>
              <a:rPr lang="de-DE" dirty="0"/>
              <a:t>-</a:t>
            </a:r>
            <a:r>
              <a:rPr lang="de-DE" dirty="0" err="1"/>
              <a:t>param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871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226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0342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5496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Change </a:t>
            </a:r>
            <a:r>
              <a:rPr lang="de-DE" err="1"/>
              <a:t>the</a:t>
            </a:r>
            <a:r>
              <a:rPr lang="de-DE"/>
              <a:t> Picture </a:t>
            </a:r>
            <a:r>
              <a:rPr lang="de-DE" err="1"/>
              <a:t>sizes</a:t>
            </a:r>
            <a:endParaRPr lang="de-DE"/>
          </a:p>
          <a:p>
            <a:endParaRPr lang="de-DE"/>
          </a:p>
          <a:p>
            <a:r>
              <a:rPr lang="de-DE" err="1"/>
              <a:t>framework</a:t>
            </a:r>
            <a:r>
              <a:rPr lang="de-DE"/>
              <a:t>, </a:t>
            </a:r>
            <a:r>
              <a:rPr lang="de-DE" err="1"/>
              <a:t>boot</a:t>
            </a:r>
            <a:r>
              <a:rPr lang="de-DE"/>
              <a:t>, </a:t>
            </a:r>
            <a:r>
              <a:rPr lang="de-DE" err="1"/>
              <a:t>data</a:t>
            </a:r>
            <a:r>
              <a:rPr lang="de-DE"/>
              <a:t>, </a:t>
            </a:r>
            <a:r>
              <a:rPr lang="de-DE" err="1"/>
              <a:t>batch</a:t>
            </a:r>
            <a:r>
              <a:rPr lang="de-DE"/>
              <a:t>, </a:t>
            </a:r>
            <a:r>
              <a:rPr lang="de-DE" err="1"/>
              <a:t>cloud</a:t>
            </a:r>
            <a:r>
              <a:rPr lang="de-DE"/>
              <a:t>, </a:t>
            </a:r>
            <a:r>
              <a:rPr lang="de-DE" err="1"/>
              <a:t>cloud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flow</a:t>
            </a:r>
            <a:r>
              <a:rPr lang="de-DE"/>
              <a:t>, </a:t>
            </a:r>
            <a:r>
              <a:rPr lang="de-DE" err="1"/>
              <a:t>integration</a:t>
            </a:r>
            <a:r>
              <a:rPr lang="de-DE"/>
              <a:t>, </a:t>
            </a:r>
            <a:r>
              <a:rPr lang="de-DE" err="1"/>
              <a:t>security</a:t>
            </a:r>
            <a:r>
              <a:rPr lang="de-DE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0307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89857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89413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err="1"/>
              <a:t>Convention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</a:t>
            </a:r>
            <a:r>
              <a:rPr lang="de-DE" err="1"/>
              <a:t>configuration</a:t>
            </a:r>
            <a:r>
              <a:rPr lang="de-DE"/>
              <a:t> - </a:t>
            </a:r>
            <a:r>
              <a:rPr lang="de-CH" sz="1200" b="1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Opinionated</a:t>
            </a:r>
            <a:r>
              <a:rPr lang="de-CH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4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April 2013 VMware, and its parent company 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MC Corporation"/>
              </a:rPr>
              <a:t>EMC Corporation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formally created a joint venture (with 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eneral Electric"/>
              </a:rPr>
              <a:t>GE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called 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ivotal Software"/>
              </a:rPr>
              <a:t>Pivotal Software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632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886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8346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1092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1408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JDK6 </a:t>
            </a:r>
            <a:r>
              <a:rPr lang="de-DE" err="1"/>
              <a:t>and</a:t>
            </a:r>
            <a:r>
              <a:rPr lang="de-DE"/>
              <a:t> JDK7 - Grey</a:t>
            </a:r>
          </a:p>
          <a:p>
            <a:r>
              <a:rPr lang="de-DE"/>
              <a:t>JDK 8 LTS , JDK 11 LTS - Blue </a:t>
            </a:r>
            <a:r>
              <a:rPr lang="de-DE" err="1"/>
              <a:t>colour</a:t>
            </a:r>
            <a:r>
              <a:rPr lang="de-DE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6127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413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2028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2259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8106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557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Light </a:t>
            </a:r>
            <a:r>
              <a:rPr lang="de-DE" err="1"/>
              <a:t>weight</a:t>
            </a:r>
            <a:r>
              <a:rPr lang="de-DE"/>
              <a:t>/ </a:t>
            </a:r>
            <a:r>
              <a:rPr lang="de-CH"/>
              <a:t>Non-intrusive</a:t>
            </a:r>
            <a:r>
              <a:rPr lang="de-DE"/>
              <a:t>: 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POJO means </a:t>
            </a:r>
            <a:r>
              <a:rPr lang="e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 Old Java Object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refers to a Java object (instance of definition) that isn't bogged down by framework extensions. -&gt; </a:t>
            </a:r>
            <a:r>
              <a:rPr lang="de-CH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CH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spring.io</a:t>
            </a:r>
            <a:r>
              <a:rPr lang="de-CH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de-CH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/POJO</a:t>
            </a:r>
            <a:endParaRPr lang="de-DE"/>
          </a:p>
          <a:p>
            <a:endParaRPr lang="de-DE"/>
          </a:p>
          <a:p>
            <a:r>
              <a:rPr lang="de-DE"/>
              <a:t>Modular:  </a:t>
            </a:r>
            <a:r>
              <a:rPr lang="de-DE" err="1"/>
              <a:t>We</a:t>
            </a:r>
            <a:r>
              <a:rPr lang="de-DE"/>
              <a:t> do not all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spring‘s</a:t>
            </a:r>
            <a:r>
              <a:rPr lang="de-DE"/>
              <a:t> </a:t>
            </a:r>
            <a:r>
              <a:rPr lang="de-DE" err="1"/>
              <a:t>modules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create</a:t>
            </a:r>
            <a:r>
              <a:rPr lang="de-DE"/>
              <a:t> an </a:t>
            </a:r>
            <a:r>
              <a:rPr lang="de-DE" err="1"/>
              <a:t>app</a:t>
            </a:r>
            <a:r>
              <a:rPr lang="de-DE"/>
              <a:t>. </a:t>
            </a:r>
            <a:r>
              <a:rPr lang="de-DE" err="1"/>
              <a:t>Forexample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DI </a:t>
            </a:r>
            <a:r>
              <a:rPr lang="de-DE" err="1"/>
              <a:t>functionality</a:t>
            </a:r>
            <a:r>
              <a:rPr lang="de-DE"/>
              <a:t> in </a:t>
            </a:r>
            <a:r>
              <a:rPr lang="de-DE" err="1"/>
              <a:t>our</a:t>
            </a:r>
            <a:r>
              <a:rPr lang="de-DE"/>
              <a:t> web-</a:t>
            </a:r>
            <a:r>
              <a:rPr lang="de-DE" err="1"/>
              <a:t>app</a:t>
            </a:r>
            <a:r>
              <a:rPr lang="de-DE"/>
              <a:t>,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just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spring-</a:t>
            </a:r>
            <a:r>
              <a:rPr lang="de-DE" err="1"/>
              <a:t>context</a:t>
            </a:r>
            <a:r>
              <a:rPr lang="de-DE"/>
              <a:t> </a:t>
            </a:r>
            <a:r>
              <a:rPr lang="de-DE" err="1"/>
              <a:t>module</a:t>
            </a:r>
            <a:r>
              <a:rPr lang="de-DE"/>
              <a:t>. 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6978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b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scope indicates that the dependency is not required for compilation, but is for execution. It is in the runtime and test </a:t>
            </a:r>
            <a:r>
              <a:rPr lang="e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classpaths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not the compile </a:t>
            </a:r>
            <a:r>
              <a:rPr lang="e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classpath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173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work with an IDE that continuously compiles changed files, you might prefer to trigger restarts only at specific times. To do so, you can use a “trigger file”, which is a special file that must be modified when you want to actually trigger a restart check. Changing the file only triggers the check and the restart only occurs if </a:t>
            </a:r>
            <a:r>
              <a:rPr lang="e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Devtools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detected it has to do something. The trigger file can be updated manually or with an IDE plugin.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408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344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2169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5014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application</a:t>
            </a:r>
            <a:r>
              <a:rPr lang="de-DE"/>
              <a:t>: 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Scopes a single bean definition to the lifecycle of a </a:t>
            </a:r>
            <a:r>
              <a:rPr lang="en" err="1"/>
              <a:t>ServletContext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Only valid in the context of a web-aware Spring </a:t>
            </a:r>
            <a:r>
              <a:rPr lang="en" err="1"/>
              <a:t>ApplicationContext</a:t>
            </a:r>
            <a:r>
              <a:rPr 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5969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4650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264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4118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2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Change </a:t>
            </a:r>
            <a:r>
              <a:rPr lang="de-DE" err="1"/>
              <a:t>the</a:t>
            </a:r>
            <a:r>
              <a:rPr lang="de-DE"/>
              <a:t> Picture </a:t>
            </a:r>
            <a:r>
              <a:rPr lang="de-DE" err="1"/>
              <a:t>sizes</a:t>
            </a:r>
            <a:endParaRPr lang="de-DE"/>
          </a:p>
          <a:p>
            <a:endParaRPr lang="de-DE"/>
          </a:p>
          <a:p>
            <a:r>
              <a:rPr lang="de-DE" err="1"/>
              <a:t>framework</a:t>
            </a:r>
            <a:r>
              <a:rPr lang="de-DE"/>
              <a:t>, </a:t>
            </a:r>
            <a:r>
              <a:rPr lang="de-DE" err="1"/>
              <a:t>boot</a:t>
            </a:r>
            <a:r>
              <a:rPr lang="de-DE"/>
              <a:t>, </a:t>
            </a:r>
            <a:r>
              <a:rPr lang="de-DE" err="1"/>
              <a:t>data</a:t>
            </a:r>
            <a:r>
              <a:rPr lang="de-DE"/>
              <a:t>, </a:t>
            </a:r>
            <a:r>
              <a:rPr lang="de-DE" err="1"/>
              <a:t>batch</a:t>
            </a:r>
            <a:r>
              <a:rPr lang="de-DE"/>
              <a:t>, </a:t>
            </a:r>
            <a:r>
              <a:rPr lang="de-DE" err="1"/>
              <a:t>cloud</a:t>
            </a:r>
            <a:r>
              <a:rPr lang="de-DE"/>
              <a:t>, </a:t>
            </a:r>
            <a:r>
              <a:rPr lang="de-DE" err="1"/>
              <a:t>cloud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flow</a:t>
            </a:r>
            <a:r>
              <a:rPr lang="de-DE"/>
              <a:t>, </a:t>
            </a:r>
            <a:r>
              <a:rPr lang="de-DE" err="1"/>
              <a:t>integration</a:t>
            </a:r>
            <a:r>
              <a:rPr lang="de-DE"/>
              <a:t>, </a:t>
            </a:r>
            <a:r>
              <a:rPr lang="de-DE" err="1"/>
              <a:t>security</a:t>
            </a:r>
            <a:r>
              <a:rPr lang="de-DE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34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JDK6 </a:t>
            </a:r>
            <a:r>
              <a:rPr lang="de-DE" err="1"/>
              <a:t>and</a:t>
            </a:r>
            <a:r>
              <a:rPr lang="de-DE"/>
              <a:t> JDK7 - Grey</a:t>
            </a:r>
          </a:p>
          <a:p>
            <a:r>
              <a:rPr lang="de-DE"/>
              <a:t>JDK 8 LTS , JDK 11 LTS - Blue </a:t>
            </a:r>
            <a:r>
              <a:rPr lang="de-DE" err="1"/>
              <a:t>colour</a:t>
            </a:r>
            <a:r>
              <a:rPr lang="de-DE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93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337D8-99DE-4148-83CD-6873A4CEA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C0A8CC5-0DD6-D142-8579-1DF0CB335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7F3A7D-BF3A-FF4D-B3B4-C38DCEA4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EB3C94-E89D-AC48-B2D9-66824FF5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98829D-667E-4641-8ADE-AC14E1EC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03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65E18-7731-F844-9832-870C6587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DC0248-8AEC-0742-B68C-96F524CA3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25107-89DB-B142-BAA6-D2B35DE8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DEFA31-9785-B741-8A9C-E6703B4E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D79993-FE24-BE45-8886-101DBDC8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59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71E90C-D387-C344-8E47-EAA7B72DC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501B17-4916-774E-ACB2-F480C5948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21DC8C-BB81-2840-9A89-1A56750A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91A011-97F6-7349-B49A-0521A766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88D6A9-2998-F248-8ACE-AEEBC59B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90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374D9-B655-8745-921D-19FD547B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B90BBB-AB24-BB4B-9503-09A0983C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0A341B-6D62-A442-8EDD-C13C3AF5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Michael Inden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F8C8BA-F9DD-544C-B231-74EA6E67E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Asmiq</a:t>
            </a:r>
            <a:r>
              <a:rPr lang="de-DE"/>
              <a:t> AG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68AEE9-E145-3249-BFD6-FDD9C934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Karthikeyan Bollu Ganesh</a:t>
            </a:r>
          </a:p>
        </p:txBody>
      </p:sp>
    </p:spTree>
    <p:extLst>
      <p:ext uri="{BB962C8B-B14F-4D97-AF65-F5344CB8AC3E}">
        <p14:creationId xmlns:p14="http://schemas.microsoft.com/office/powerpoint/2010/main" val="1503575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358C3-2286-EA4F-9615-7A9A1499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B02E7A-D03A-514F-AB8B-E3AC83E75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B8D59C-BAA1-4E44-904A-8D5D2493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40C57B-ABB8-7B44-B4ED-E4BB15A7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9AED6D-CB8C-C14C-A675-D50757A7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10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5DA82-57CB-E94D-81AD-78323715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15613-6628-294E-94EB-263E1657C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5F5D42-EC5A-FA42-AB6E-436C0B3B7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838055-ED1C-0348-869C-6F4707F2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064FDF-90DF-0C4E-8EE3-5031D64B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DE18C6-ED67-A444-AE9F-2454CACB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99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9E32-1AA8-FF43-99B4-AB71FFE6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3F66F-58D5-F443-8E29-4864C9FF2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C3D2E0-856D-614F-87CC-4A887AD84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0ED11C-F8E0-5A44-929E-72390C339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815E097-35E3-664A-B428-AC975BFB2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B89E5C5-0F51-8843-A0FE-EFEAB178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636A1B-B00F-AB4F-9DD2-55C3E0DA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AB26F02-6C0D-7D4C-A9BC-0B6643B6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07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898EB-DEB5-3C47-BD64-6E1C9E3D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AA9BFF-C3DB-A346-B2E4-A1AB157A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98CB2B-DF08-124E-80D2-9DE11FD8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162F8F-A9A4-4E4B-B1F7-45012E22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448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E5E015D-7621-2844-83FA-8542BBF0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0AE9D8-0393-834A-8BF2-656E1A2F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46111F-710B-964B-B0CF-E38CC34D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38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98F58-CA32-5A45-A247-B0EB9654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1BA387-5613-7D42-9B5A-F6520460E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FE9116-C1FB-B541-86A4-AFC17FB64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FF900F-EADF-0E4B-B3A3-EE5C5E95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153DED-7EF7-154F-B675-A2B332594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0B60E1-A971-5445-8395-99F581502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53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BC458-3B48-4647-9650-004C2070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3B41C1-1C17-DE43-8CAE-1D9B569EF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D50C49-D3C9-494A-A0D0-2E63CEB48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D64FEC-0D75-2041-8A43-57959ABB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917494-1686-8F46-B275-DC377B68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A57E7C-20C6-4A43-9EAA-4CF2B7B0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78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C725CD7-4852-3A40-B323-78F64608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4437DC-AA03-4842-9615-D37A4B722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02CD53-9E91-DB42-9E6A-334889ACE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0FEFC-7322-3B41-99F4-2619C11FB826}" type="datetimeFigureOut">
              <a:rPr lang="de-DE" smtClean="0"/>
              <a:t>28.03.19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ED12C5-F37E-2540-B3B8-483528D63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17830-F3F5-3542-BBE4-4A7F63496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07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OOjs_UI_icon_alert-warning.svg" TargetMode="Externa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slide" Target="slide42.xml"/><Relationship Id="rId7" Type="http://schemas.openxmlformats.org/officeDocument/2006/relationships/diagramQuickStyle" Target="../diagrams/quickStyle16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030.png"/><Relationship Id="rId9" Type="http://schemas.microsoft.com/office/2007/relationships/diagramDrawing" Target="../diagrams/drawing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3" Type="http://schemas.openxmlformats.org/officeDocument/2006/relationships/image" Target="../media/image146.png"/><Relationship Id="rId7" Type="http://schemas.openxmlformats.org/officeDocument/2006/relationships/diagramLayout" Target="../diagrams/layout1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7.xml"/><Relationship Id="rId5" Type="http://schemas.openxmlformats.org/officeDocument/2006/relationships/image" Target="../media/image1030.png"/><Relationship Id="rId10" Type="http://schemas.microsoft.com/office/2007/relationships/diagramDrawing" Target="../diagrams/drawing17.xml"/><Relationship Id="rId4" Type="http://schemas.openxmlformats.org/officeDocument/2006/relationships/slide" Target="slide42.xml"/><Relationship Id="rId9" Type="http://schemas.openxmlformats.org/officeDocument/2006/relationships/diagramColors" Target="../diagrams/colors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an_Doing_Warm_Up_Exercise_GIF_Animation_Loop.gif" TargetMode="External"/><Relationship Id="rId3" Type="http://schemas.openxmlformats.org/officeDocument/2006/relationships/image" Target="../media/image112.gif"/><Relationship Id="rId7" Type="http://schemas.openxmlformats.org/officeDocument/2006/relationships/image" Target="../media/image114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hauvels.deviantart.com/art/Animation-Exercise-14-636083286" TargetMode="External"/><Relationship Id="rId5" Type="http://schemas.openxmlformats.org/officeDocument/2006/relationships/image" Target="../media/image113.gif"/><Relationship Id="rId4" Type="http://schemas.openxmlformats.org/officeDocument/2006/relationships/hyperlink" Target="http://chauvels.deviantart.com/art/Animation-Exercise-1-57782221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browsers-png" TargetMode="Externa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7.xml"/><Relationship Id="rId5" Type="http://schemas.openxmlformats.org/officeDocument/2006/relationships/image" Target="../media/image151.png"/><Relationship Id="rId4" Type="http://schemas.openxmlformats.org/officeDocument/2006/relationships/hyperlink" Target="http://www.pngall.com/browsers-png" TargetMode="Externa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mbox_warning_yellow.svg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docs.spring.io/spring-framework/docs/current/javadoc-api/org/springframework/http/MediaType.html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an_Doing_Warm_Up_Exercise_GIF_Animation_Loop.gif" TargetMode="External"/><Relationship Id="rId3" Type="http://schemas.openxmlformats.org/officeDocument/2006/relationships/image" Target="../media/image112.gif"/><Relationship Id="rId7" Type="http://schemas.openxmlformats.org/officeDocument/2006/relationships/image" Target="../media/image114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hauvels.deviantart.com/art/Animation-Exercise-14-636083286" TargetMode="External"/><Relationship Id="rId5" Type="http://schemas.openxmlformats.org/officeDocument/2006/relationships/image" Target="../media/image113.gif"/><Relationship Id="rId4" Type="http://schemas.openxmlformats.org/officeDocument/2006/relationships/hyperlink" Target="http://chauvels.deviantart.com/art/Animation-Exercise-1-577822215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9.wdp"/><Relationship Id="rId10" Type="http://schemas.openxmlformats.org/officeDocument/2006/relationships/image" Target="../media/image27.png"/><Relationship Id="rId4" Type="http://schemas.openxmlformats.org/officeDocument/2006/relationships/image" Target="../media/image158.png"/><Relationship Id="rId9" Type="http://schemas.openxmlformats.org/officeDocument/2006/relationships/image" Target="../media/image2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slide" Target="slide1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tsueki.wordpress.com/2013/12/07/gorgeous-ladies-that-are-actually-dudes-oh-god-why" TargetMode="External"/><Relationship Id="rId4" Type="http://schemas.openxmlformats.org/officeDocument/2006/relationships/image" Target="../media/image160.gi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86088/important" TargetMode="External"/><Relationship Id="rId4" Type="http://schemas.openxmlformats.org/officeDocument/2006/relationships/image" Target="../media/image16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jp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s://github.com/spring-projects/spring-boot/wiki/Spring-Boot-with-Java-9-and-abov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slide" Target="slide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slide" Target="slide19.xml"/><Relationship Id="rId4" Type="http://schemas.openxmlformats.org/officeDocument/2006/relationships/slide" Target="slide17.xml"/><Relationship Id="rId9" Type="http://schemas.openxmlformats.org/officeDocument/2006/relationships/image" Target="../media/image3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sv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bulbapedia.bulbagarden.net/wiki/Starter_Pok%C3%A9mon" TargetMode="Externa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gif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hyperlink" Target="http://haggardsknowbest.blogspot.com/2014/08/outlander-1x03-fungirlish-review.html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hyperlink" Target="https://github.com/spring-projects/spring-boot/tree/master/spring-boot-project/spring-boot-starters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hyperlink" Target="https://github.com/spring-projects/spring-boot/tree/master/spring-boot-project/spring-boot-autoconfigure/src/main/java/org/springframework/boot/autoconfigure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Dosya:Icon_tools.svg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an_Doing_Warm_Up_Exercise_GIF_Animation_Loop.gif" TargetMode="External"/><Relationship Id="rId3" Type="http://schemas.openxmlformats.org/officeDocument/2006/relationships/image" Target="../media/image112.gif"/><Relationship Id="rId7" Type="http://schemas.openxmlformats.org/officeDocument/2006/relationships/image" Target="../media/image114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hauvels.deviantart.com/art/Animation-Exercise-14-636083286" TargetMode="External"/><Relationship Id="rId5" Type="http://schemas.openxmlformats.org/officeDocument/2006/relationships/image" Target="../media/image113.gif"/><Relationship Id="rId4" Type="http://schemas.openxmlformats.org/officeDocument/2006/relationships/hyperlink" Target="http://chauvels.deviantart.com/art/Animation-Exercise-1-577822215" TargetMode="Externa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baze-her.cz/uzivatele/rikuhahl/" TargetMode="Externa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5.png"/><Relationship Id="rId7" Type="http://schemas.openxmlformats.org/officeDocument/2006/relationships/hyperlink" Target="https://zetawiki.com/wiki/%EA%B5%AC%EA%B8%80_kubernetes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hyperlink" Target="https://fr.wikipedia.org/wiki/OpenShift" TargetMode="External"/><Relationship Id="rId5" Type="http://schemas.openxmlformats.org/officeDocument/2006/relationships/hyperlink" Target="https://www.shadowandy.net/2015/05/docker-a-highly-portable-and-lightweight-software-container.htm" TargetMode="External"/><Relationship Id="rId10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hyperlink" Target="https://en.wikipedia.org/wiki/Amazon_Web_Services" TargetMode="Externa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text_Transfer_Protocol" TargetMode="External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riminalintent/6078200903" TargetMode="External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slide" Target="slide2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spacciatricedilibri.blogspot.com/2016/08/cosa-penso-di45-imperfetti-innamorati.html" TargetMode="External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61.png"/><Relationship Id="rId4" Type="http://schemas.microsoft.com/office/2007/relationships/hdphoto" Target="../media/hdphoto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image" Target="../media/image77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75.png"/><Relationship Id="rId12" Type="http://schemas.openxmlformats.org/officeDocument/2006/relationships/image" Target="../media/image7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slide" Target="slide37.xml"/><Relationship Id="rId5" Type="http://schemas.openxmlformats.org/officeDocument/2006/relationships/diagramColors" Target="../diagrams/colors8.xml"/><Relationship Id="rId15" Type="http://schemas.openxmlformats.org/officeDocument/2006/relationships/image" Target="../media/image77.png"/><Relationship Id="rId10" Type="http://schemas.openxmlformats.org/officeDocument/2006/relationships/image" Target="../media/image76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75.png"/><Relationship Id="rId14" Type="http://schemas.openxmlformats.org/officeDocument/2006/relationships/slide" Target="slide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slide" Target="slide45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slide" Target="slide45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slide" Target="slide62.xml"/><Relationship Id="rId12" Type="http://schemas.openxmlformats.org/officeDocument/2006/relationships/slide" Target="slide6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2.png"/><Relationship Id="rId5" Type="http://schemas.openxmlformats.org/officeDocument/2006/relationships/image" Target="../media/image100.png"/><Relationship Id="rId10" Type="http://schemas.openxmlformats.org/officeDocument/2006/relationships/image" Target="../media/image101.png"/><Relationship Id="rId4" Type="http://schemas.openxmlformats.org/officeDocument/2006/relationships/slide" Target="slide59.xml"/><Relationship Id="rId9" Type="http://schemas.openxmlformats.org/officeDocument/2006/relationships/slide" Target="slide6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microsoft.com/office/2007/relationships/hdphoto" Target="../media/hdphoto7.wdp"/><Relationship Id="rId7" Type="http://schemas.openxmlformats.org/officeDocument/2006/relationships/image" Target="../media/image10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102.png"/><Relationship Id="rId4" Type="http://schemas.openxmlformats.org/officeDocument/2006/relationships/diagramLayout" Target="../diagrams/layout10.xml"/><Relationship Id="rId9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an_Doing_Warm_Up_Exercise_GIF_Animation_Loop.gif" TargetMode="External"/><Relationship Id="rId3" Type="http://schemas.openxmlformats.org/officeDocument/2006/relationships/image" Target="../media/image112.gif"/><Relationship Id="rId7" Type="http://schemas.openxmlformats.org/officeDocument/2006/relationships/image" Target="../media/image11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hauvels.deviantart.com/art/Animation-Exercise-14-636083286" TargetMode="External"/><Relationship Id="rId5" Type="http://schemas.openxmlformats.org/officeDocument/2006/relationships/image" Target="../media/image113.gif"/><Relationship Id="rId4" Type="http://schemas.openxmlformats.org/officeDocument/2006/relationships/hyperlink" Target="http://chauvels.deviantart.com/art/Animation-Exercise-1-577822215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Vilhelm_Pedersen,_b%C3%B3jka_ubt.jpeg" TargetMode="External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image:ambox_warning_psycho.gif?uselang=it" TargetMode="External"/><Relationship Id="rId4" Type="http://schemas.openxmlformats.org/officeDocument/2006/relationships/image" Target="../media/image1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www.publicdomainpictures.net/view-image.php?image=182474&amp;picture=baby-stuff-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image:ambox_warning_psycho.gif?uselang=it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image:ambox_warning_psycho.gif?uselang=it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image:ambox_warning_psycho.gif?uselang=it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image:ambox_warning_psycho.gif?uselang=it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image:ambox_warning_psycho.gif?uselang=it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v/value.html" TargetMode="External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an_Doing_Warm_Up_Exercise_GIF_Animation_Loop.gif" TargetMode="External"/><Relationship Id="rId3" Type="http://schemas.openxmlformats.org/officeDocument/2006/relationships/image" Target="../media/image112.gif"/><Relationship Id="rId7" Type="http://schemas.openxmlformats.org/officeDocument/2006/relationships/image" Target="../media/image11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hauvels.deviantart.com/art/Animation-Exercise-14-636083286" TargetMode="External"/><Relationship Id="rId5" Type="http://schemas.openxmlformats.org/officeDocument/2006/relationships/image" Target="../media/image113.gif"/><Relationship Id="rId4" Type="http://schemas.openxmlformats.org/officeDocument/2006/relationships/hyperlink" Target="http://chauvels.deviantart.com/art/Animation-Exercise-1-577822215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losositosteddy.wordpress.com/2009/05/09/imagenes-de-la-naturaleza-osos-polares/" TargetMode="External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30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136.png"/><Relationship Id="rId12" Type="http://schemas.openxmlformats.org/officeDocument/2006/relationships/image" Target="../media/image13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openxmlformats.org/officeDocument/2006/relationships/slide" Target="slide96.xml"/><Relationship Id="rId5" Type="http://schemas.openxmlformats.org/officeDocument/2006/relationships/diagramColors" Target="../diagrams/colors13.xml"/><Relationship Id="rId10" Type="http://schemas.openxmlformats.org/officeDocument/2006/relationships/image" Target="../media/image138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3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61.png"/><Relationship Id="rId7" Type="http://schemas.openxmlformats.org/officeDocument/2006/relationships/hyperlink" Target="https://www.remix3d.com/details/G009SX0N1B4H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62.png"/><Relationship Id="rId4" Type="http://schemas.microsoft.com/office/2007/relationships/hdphoto" Target="../media/hdphoto7.wdp"/><Relationship Id="rId9" Type="http://schemas.openxmlformats.org/officeDocument/2006/relationships/image" Target="../media/image13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0.png"/><Relationship Id="rId3" Type="http://schemas.openxmlformats.org/officeDocument/2006/relationships/image" Target="../media/image61.png"/><Relationship Id="rId7" Type="http://schemas.openxmlformats.org/officeDocument/2006/relationships/hyperlink" Target="https://www.remix3d.com/details/G009SX0N1B4H" TargetMode="External"/><Relationship Id="rId12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hyperlink" Target="https://www.remix3d.com/details/G009SX0N0ZR1" TargetMode="External"/><Relationship Id="rId5" Type="http://schemas.openxmlformats.org/officeDocument/2006/relationships/image" Target="../media/image62.png"/><Relationship Id="rId10" Type="http://schemas.microsoft.com/office/2017/06/relationships/model3d" Target="../media/model3d2.glb"/><Relationship Id="rId4" Type="http://schemas.microsoft.com/office/2007/relationships/hdphoto" Target="../media/hdphoto7.wdp"/><Relationship Id="rId9" Type="http://schemas.openxmlformats.org/officeDocument/2006/relationships/image" Target="../media/image13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0N1B4H" TargetMode="External"/><Relationship Id="rId13" Type="http://schemas.openxmlformats.org/officeDocument/2006/relationships/image" Target="../media/image140.png"/><Relationship Id="rId3" Type="http://schemas.openxmlformats.org/officeDocument/2006/relationships/image" Target="../media/image4.png"/><Relationship Id="rId7" Type="http://schemas.microsoft.com/office/2017/06/relationships/model3d" Target="../media/model3d1.glb"/><Relationship Id="rId12" Type="http://schemas.openxmlformats.org/officeDocument/2006/relationships/hyperlink" Target="https://www.remix3d.com/details/G009SX0N0ZR1" TargetMode="External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17/06/relationships/model3d" Target="../media/model3d2.glb"/><Relationship Id="rId5" Type="http://schemas.microsoft.com/office/2007/relationships/hdphoto" Target="../media/hdphoto7.wdp"/><Relationship Id="rId15" Type="http://schemas.openxmlformats.org/officeDocument/2006/relationships/image" Target="../media/image141.png"/><Relationship Id="rId10" Type="http://schemas.openxmlformats.org/officeDocument/2006/relationships/image" Target="../media/image139.png"/><Relationship Id="rId4" Type="http://schemas.openxmlformats.org/officeDocument/2006/relationships/image" Target="../media/image61.png"/><Relationship Id="rId9" Type="http://schemas.openxmlformats.org/officeDocument/2006/relationships/image" Target="../media/image139.png"/><Relationship Id="rId14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0.png"/><Relationship Id="rId3" Type="http://schemas.openxmlformats.org/officeDocument/2006/relationships/image" Target="../media/image61.png"/><Relationship Id="rId7" Type="http://schemas.openxmlformats.org/officeDocument/2006/relationships/hyperlink" Target="https://www.remix3d.com/details/G009SX0N1B4H" TargetMode="External"/><Relationship Id="rId12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hyperlink" Target="https://www.remix3d.com/details/G009SX0N0ZR1" TargetMode="External"/><Relationship Id="rId5" Type="http://schemas.openxmlformats.org/officeDocument/2006/relationships/image" Target="../media/image62.png"/><Relationship Id="rId10" Type="http://schemas.microsoft.com/office/2017/06/relationships/model3d" Target="../media/model3d2.glb"/><Relationship Id="rId4" Type="http://schemas.microsoft.com/office/2007/relationships/hdphoto" Target="../media/hdphoto7.wdp"/><Relationship Id="rId9" Type="http://schemas.openxmlformats.org/officeDocument/2006/relationships/image" Target="../media/image13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137ECD-4DA7-6441-B67C-75D5DA157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564" y="4525347"/>
            <a:ext cx="6342090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Spring </a:t>
            </a:r>
            <a:r>
              <a:rPr lang="de-DE" dirty="0" err="1"/>
              <a:t>workshop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32AB52-A939-7942-B79D-CCC750F6D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716080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/>
              <a:t>Karthikeyan Bollu Ganesh</a:t>
            </a:r>
          </a:p>
          <a:p>
            <a:pPr algn="l"/>
            <a:r>
              <a:rPr lang="de-DE"/>
              <a:t>Michael </a:t>
            </a:r>
            <a:r>
              <a:rPr lang="de-DE" err="1"/>
              <a:t>Inden</a:t>
            </a:r>
            <a:endParaRPr lang="de-DE"/>
          </a:p>
          <a:p>
            <a:pPr algn="l"/>
            <a:r>
              <a:rPr lang="de-DE"/>
              <a:t>ASMIQ Academy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4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Spring - Benefits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1009C4DE-9A6F-4E27-BDFC-DF214B2ED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39280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96069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0CE7128-3500-1F4F-B236-BDF981AF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53607" cy="740979"/>
          </a:xfrm>
        </p:spPr>
        <p:txBody>
          <a:bodyPr/>
          <a:lstStyle/>
          <a:p>
            <a:r>
              <a:rPr lang="de-DE"/>
              <a:t>Singleton </a:t>
            </a:r>
            <a:r>
              <a:rPr lang="de-DE" err="1"/>
              <a:t>Example</a:t>
            </a:r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26B6D83-DA4A-1247-A312-CA8A599D48E6}"/>
              </a:ext>
            </a:extLst>
          </p:cNvPr>
          <p:cNvSpPr/>
          <p:nvPr/>
        </p:nvSpPr>
        <p:spPr>
          <a:xfrm>
            <a:off x="745283" y="1366115"/>
            <a:ext cx="833995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ComponentScan</a:t>
            </a:r>
            <a:r>
              <a:rPr lang="de-CH" dirty="0">
                <a:latin typeface="Menlo" panose="020B0609030804020204" pitchFamily="49" charset="0"/>
              </a:rPr>
              <a:t>("</a:t>
            </a:r>
            <a:r>
              <a:rPr lang="de-CH" dirty="0" err="1">
                <a:latin typeface="Menlo" panose="020B0609030804020204" pitchFamily="49" charset="0"/>
              </a:rPr>
              <a:t>ch.karthi</a:t>
            </a:r>
            <a:r>
              <a:rPr lang="de-CH" dirty="0">
                <a:latin typeface="Menlo" panose="020B0609030804020204" pitchFamily="49" charset="0"/>
              </a:rPr>
              <a:t>")</a:t>
            </a:r>
          </a:p>
          <a:p>
            <a:r>
              <a:rPr lang="de-CH" dirty="0">
                <a:latin typeface="Menlo" panose="020B0609030804020204" pitchFamily="49" charset="0"/>
              </a:rPr>
              <a:t>public class App {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</a:t>
            </a:r>
            <a:r>
              <a:rPr lang="de-CH" dirty="0" err="1"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static void main(String[] args) {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container</a:t>
            </a:r>
            <a:r>
              <a:rPr lang="de-CH" dirty="0">
                <a:latin typeface="Menlo" panose="020B0609030804020204" pitchFamily="49" charset="0"/>
              </a:rPr>
              <a:t> = //</a:t>
            </a:r>
            <a:r>
              <a:rPr lang="de-CH" dirty="0" err="1">
                <a:latin typeface="Menlo" panose="020B0609030804020204" pitchFamily="49" charset="0"/>
              </a:rPr>
              <a:t>annotationcontext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shape1 = 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container.getBean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(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Shape.class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CH" i="1" dirty="0">
                <a:latin typeface="Menlo" panose="020B0609030804020204" pitchFamily="49" charset="0"/>
              </a:rPr>
              <a:t>	</a:t>
            </a:r>
            <a:r>
              <a:rPr lang="de-CH" i="1" dirty="0" err="1">
                <a:latin typeface="Menlo" panose="020B0609030804020204" pitchFamily="49" charset="0"/>
              </a:rPr>
              <a:t>LOG</a:t>
            </a:r>
            <a:r>
              <a:rPr lang="de-CH" dirty="0" err="1">
                <a:latin typeface="Menlo" panose="020B0609030804020204" pitchFamily="49" charset="0"/>
              </a:rPr>
              <a:t>.info</a:t>
            </a:r>
            <a:r>
              <a:rPr lang="de-CH" dirty="0">
                <a:latin typeface="Menlo" panose="020B0609030804020204" pitchFamily="49" charset="0"/>
              </a:rPr>
              <a:t>(shape1);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shape1.setColour("</a:t>
            </a:r>
            <a:r>
              <a:rPr lang="de-CH" dirty="0" err="1">
                <a:latin typeface="Menlo" panose="020B0609030804020204" pitchFamily="49" charset="0"/>
              </a:rPr>
              <a:t>blue</a:t>
            </a:r>
            <a:r>
              <a:rPr lang="de-CH" dirty="0">
                <a:latin typeface="Menlo" panose="020B0609030804020204" pitchFamily="49" charset="0"/>
              </a:rPr>
              <a:t>");</a:t>
            </a:r>
          </a:p>
          <a:p>
            <a:r>
              <a:rPr lang="de-CH" i="1" dirty="0">
                <a:latin typeface="Menlo" panose="020B0609030804020204" pitchFamily="49" charset="0"/>
              </a:rPr>
              <a:t>	</a:t>
            </a:r>
            <a:r>
              <a:rPr lang="de-CH" i="1" dirty="0" err="1">
                <a:latin typeface="Menlo" panose="020B0609030804020204" pitchFamily="49" charset="0"/>
              </a:rPr>
              <a:t>LOG</a:t>
            </a:r>
            <a:r>
              <a:rPr lang="de-CH" dirty="0" err="1">
                <a:latin typeface="Menlo" panose="020B0609030804020204" pitchFamily="49" charset="0"/>
              </a:rPr>
              <a:t>.info</a:t>
            </a:r>
            <a:r>
              <a:rPr lang="de-CH" dirty="0">
                <a:latin typeface="Menlo" panose="020B0609030804020204" pitchFamily="49" charset="0"/>
              </a:rPr>
              <a:t>(shape1);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shape2 = 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container.getBean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(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Shape.class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CH" i="1" dirty="0">
                <a:latin typeface="Menlo" panose="020B0609030804020204" pitchFamily="49" charset="0"/>
              </a:rPr>
              <a:t>	</a:t>
            </a:r>
            <a:r>
              <a:rPr lang="de-CH" i="1" dirty="0" err="1">
                <a:latin typeface="Menlo" panose="020B0609030804020204" pitchFamily="49" charset="0"/>
              </a:rPr>
              <a:t>LOG</a:t>
            </a:r>
            <a:r>
              <a:rPr lang="de-CH" dirty="0" err="1">
                <a:latin typeface="Menlo" panose="020B0609030804020204" pitchFamily="49" charset="0"/>
              </a:rPr>
              <a:t>.info</a:t>
            </a:r>
            <a:r>
              <a:rPr lang="de-CH" dirty="0">
                <a:latin typeface="Menlo" panose="020B0609030804020204" pitchFamily="49" charset="0"/>
              </a:rPr>
              <a:t>(shape2);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}</a:t>
            </a: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F7F3DC-B744-AF40-BC7E-938EFA9C227B}"/>
              </a:ext>
            </a:extLst>
          </p:cNvPr>
          <p:cNvSpPr/>
          <p:nvPr/>
        </p:nvSpPr>
        <p:spPr>
          <a:xfrm>
            <a:off x="4360813" y="3323850"/>
            <a:ext cx="3733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yellow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6944129-E3E1-8641-B0B3-3E1511ABABD4}"/>
              </a:ext>
            </a:extLst>
          </p:cNvPr>
          <p:cNvSpPr/>
          <p:nvPr/>
        </p:nvSpPr>
        <p:spPr>
          <a:xfrm>
            <a:off x="4360813" y="4179819"/>
            <a:ext cx="3470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blue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7944C9-573B-C043-A0FB-7D1ABD509BDE}"/>
              </a:ext>
            </a:extLst>
          </p:cNvPr>
          <p:cNvSpPr/>
          <p:nvPr/>
        </p:nvSpPr>
        <p:spPr>
          <a:xfrm>
            <a:off x="4360813" y="5058208"/>
            <a:ext cx="3470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blue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CD565AB-CAA9-DC49-B890-04D7BFE2F88F}"/>
              </a:ext>
            </a:extLst>
          </p:cNvPr>
          <p:cNvSpPr/>
          <p:nvPr/>
        </p:nvSpPr>
        <p:spPr>
          <a:xfrm>
            <a:off x="7070271" y="74679"/>
            <a:ext cx="5044764" cy="23083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Component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public class Shape {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private String </a:t>
            </a:r>
            <a:r>
              <a:rPr lang="de-CH" dirty="0" err="1">
                <a:latin typeface="Menlo" panose="020B0609030804020204" pitchFamily="49" charset="0"/>
              </a:rPr>
              <a:t>colour</a:t>
            </a:r>
            <a:r>
              <a:rPr lang="de-CH" dirty="0">
                <a:latin typeface="Menlo" panose="020B0609030804020204" pitchFamily="49" charset="0"/>
              </a:rPr>
              <a:t>="</a:t>
            </a:r>
            <a:r>
              <a:rPr lang="de-CH" dirty="0" err="1">
                <a:latin typeface="Menlo" panose="020B0609030804020204" pitchFamily="49" charset="0"/>
              </a:rPr>
              <a:t>yellow</a:t>
            </a:r>
            <a:r>
              <a:rPr lang="de-CH" dirty="0">
                <a:latin typeface="Menlo" panose="020B0609030804020204" pitchFamily="49" charset="0"/>
              </a:rPr>
              <a:t>";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//</a:t>
            </a:r>
            <a:r>
              <a:rPr lang="de-CH" dirty="0" err="1">
                <a:latin typeface="Menlo" panose="020B0609030804020204" pitchFamily="49" charset="0"/>
              </a:rPr>
              <a:t>setter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08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  <p:bldP spid="3" grpId="0"/>
      <p:bldP spid="8" grpId="0"/>
      <p:bldP spid="10" grpId="0"/>
      <p:bldP spid="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0CE7128-3500-1F4F-B236-BDF981AF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53607" cy="740979"/>
          </a:xfrm>
        </p:spPr>
        <p:txBody>
          <a:bodyPr/>
          <a:lstStyle/>
          <a:p>
            <a:r>
              <a:rPr lang="de-DE"/>
              <a:t>Prototype </a:t>
            </a:r>
            <a:r>
              <a:rPr lang="de-DE" err="1"/>
              <a:t>Example</a:t>
            </a:r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26B6D83-DA4A-1247-A312-CA8A599D48E6}"/>
              </a:ext>
            </a:extLst>
          </p:cNvPr>
          <p:cNvSpPr/>
          <p:nvPr/>
        </p:nvSpPr>
        <p:spPr>
          <a:xfrm>
            <a:off x="745283" y="1366115"/>
            <a:ext cx="833995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ComponentScan</a:t>
            </a:r>
            <a:r>
              <a:rPr lang="de-CH" dirty="0">
                <a:latin typeface="Menlo" panose="020B0609030804020204" pitchFamily="49" charset="0"/>
              </a:rPr>
              <a:t>("</a:t>
            </a:r>
            <a:r>
              <a:rPr lang="de-CH" dirty="0" err="1">
                <a:latin typeface="Menlo" panose="020B0609030804020204" pitchFamily="49" charset="0"/>
              </a:rPr>
              <a:t>ch.karthi</a:t>
            </a:r>
            <a:r>
              <a:rPr lang="de-CH" dirty="0">
                <a:latin typeface="Menlo" panose="020B0609030804020204" pitchFamily="49" charset="0"/>
              </a:rPr>
              <a:t>")</a:t>
            </a:r>
          </a:p>
          <a:p>
            <a:r>
              <a:rPr lang="de-CH" dirty="0">
                <a:latin typeface="Menlo" panose="020B0609030804020204" pitchFamily="49" charset="0"/>
              </a:rPr>
              <a:t>public class App {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</a:t>
            </a:r>
            <a:r>
              <a:rPr lang="de-CH" dirty="0" err="1"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static void main(String[] args) {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container</a:t>
            </a:r>
            <a:r>
              <a:rPr lang="de-CH" dirty="0">
                <a:latin typeface="Menlo" panose="020B0609030804020204" pitchFamily="49" charset="0"/>
              </a:rPr>
              <a:t> = //</a:t>
            </a:r>
            <a:r>
              <a:rPr lang="de-CH" dirty="0" err="1">
                <a:latin typeface="Menlo" panose="020B0609030804020204" pitchFamily="49" charset="0"/>
              </a:rPr>
              <a:t>annotationcontext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shape1 = 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container.getBean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(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Shape.class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CH" i="1" dirty="0">
                <a:latin typeface="Menlo" panose="020B0609030804020204" pitchFamily="49" charset="0"/>
              </a:rPr>
              <a:t>	</a:t>
            </a:r>
            <a:r>
              <a:rPr lang="de-CH" i="1" dirty="0" err="1">
                <a:latin typeface="Menlo" panose="020B0609030804020204" pitchFamily="49" charset="0"/>
              </a:rPr>
              <a:t>LOG</a:t>
            </a:r>
            <a:r>
              <a:rPr lang="de-CH" dirty="0" err="1">
                <a:latin typeface="Menlo" panose="020B0609030804020204" pitchFamily="49" charset="0"/>
              </a:rPr>
              <a:t>.info</a:t>
            </a:r>
            <a:r>
              <a:rPr lang="de-CH" dirty="0">
                <a:latin typeface="Menlo" panose="020B0609030804020204" pitchFamily="49" charset="0"/>
              </a:rPr>
              <a:t>(shape1);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shape1.setColour("</a:t>
            </a:r>
            <a:r>
              <a:rPr lang="de-CH" dirty="0" err="1">
                <a:latin typeface="Menlo" panose="020B0609030804020204" pitchFamily="49" charset="0"/>
              </a:rPr>
              <a:t>blue</a:t>
            </a:r>
            <a:r>
              <a:rPr lang="de-CH" dirty="0">
                <a:latin typeface="Menlo" panose="020B0609030804020204" pitchFamily="49" charset="0"/>
              </a:rPr>
              <a:t>");</a:t>
            </a:r>
          </a:p>
          <a:p>
            <a:r>
              <a:rPr lang="de-CH" i="1" dirty="0">
                <a:latin typeface="Menlo" panose="020B0609030804020204" pitchFamily="49" charset="0"/>
              </a:rPr>
              <a:t>	</a:t>
            </a:r>
            <a:r>
              <a:rPr lang="de-CH" i="1" dirty="0" err="1">
                <a:latin typeface="Menlo" panose="020B0609030804020204" pitchFamily="49" charset="0"/>
              </a:rPr>
              <a:t>LOG</a:t>
            </a:r>
            <a:r>
              <a:rPr lang="de-CH" dirty="0" err="1">
                <a:latin typeface="Menlo" panose="020B0609030804020204" pitchFamily="49" charset="0"/>
              </a:rPr>
              <a:t>.info</a:t>
            </a:r>
            <a:r>
              <a:rPr lang="de-CH" dirty="0">
                <a:latin typeface="Menlo" panose="020B0609030804020204" pitchFamily="49" charset="0"/>
              </a:rPr>
              <a:t>(shape1);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shape2 = 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container.getBean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(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Shape.class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CH" i="1" dirty="0">
                <a:latin typeface="Menlo" panose="020B0609030804020204" pitchFamily="49" charset="0"/>
              </a:rPr>
              <a:t>	</a:t>
            </a:r>
            <a:r>
              <a:rPr lang="de-CH" i="1" dirty="0" err="1">
                <a:latin typeface="Menlo" panose="020B0609030804020204" pitchFamily="49" charset="0"/>
              </a:rPr>
              <a:t>LOG</a:t>
            </a:r>
            <a:r>
              <a:rPr lang="de-CH" dirty="0" err="1">
                <a:latin typeface="Menlo" panose="020B0609030804020204" pitchFamily="49" charset="0"/>
              </a:rPr>
              <a:t>.info</a:t>
            </a:r>
            <a:r>
              <a:rPr lang="de-CH" dirty="0">
                <a:latin typeface="Menlo" panose="020B0609030804020204" pitchFamily="49" charset="0"/>
              </a:rPr>
              <a:t>(shape2);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}</a:t>
            </a: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F7F3DC-B744-AF40-BC7E-938EFA9C227B}"/>
              </a:ext>
            </a:extLst>
          </p:cNvPr>
          <p:cNvSpPr/>
          <p:nvPr/>
        </p:nvSpPr>
        <p:spPr>
          <a:xfrm>
            <a:off x="4360813" y="3323850"/>
            <a:ext cx="3733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yellow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6944129-E3E1-8641-B0B3-3E1511ABABD4}"/>
              </a:ext>
            </a:extLst>
          </p:cNvPr>
          <p:cNvSpPr/>
          <p:nvPr/>
        </p:nvSpPr>
        <p:spPr>
          <a:xfrm>
            <a:off x="4360813" y="4179819"/>
            <a:ext cx="3470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blue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7944C9-573B-C043-A0FB-7D1ABD509BDE}"/>
              </a:ext>
            </a:extLst>
          </p:cNvPr>
          <p:cNvSpPr/>
          <p:nvPr/>
        </p:nvSpPr>
        <p:spPr>
          <a:xfrm>
            <a:off x="4360813" y="5058208"/>
            <a:ext cx="3733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yellow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CD565AB-CAA9-DC49-B890-04D7BFE2F88F}"/>
              </a:ext>
            </a:extLst>
          </p:cNvPr>
          <p:cNvSpPr/>
          <p:nvPr/>
        </p:nvSpPr>
        <p:spPr>
          <a:xfrm>
            <a:off x="6939643" y="-3575"/>
            <a:ext cx="5252357" cy="25853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@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Scope</a:t>
            </a:r>
            <a:r>
              <a:rPr lang="de-CH" dirty="0">
                <a:highlight>
                  <a:srgbClr val="FFFF00"/>
                </a:highlight>
                <a:latin typeface="Menlo" panose="020B0609030804020204" pitchFamily="49" charset="0"/>
              </a:rPr>
              <a:t>("prototype")</a:t>
            </a:r>
          </a:p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Component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public class Shape {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private String </a:t>
            </a:r>
            <a:r>
              <a:rPr lang="de-CH" dirty="0" err="1">
                <a:latin typeface="Menlo" panose="020B0609030804020204" pitchFamily="49" charset="0"/>
              </a:rPr>
              <a:t>colour</a:t>
            </a:r>
            <a:r>
              <a:rPr lang="de-CH" dirty="0">
                <a:latin typeface="Menlo" panose="020B0609030804020204" pitchFamily="49" charset="0"/>
              </a:rPr>
              <a:t>="</a:t>
            </a:r>
            <a:r>
              <a:rPr lang="de-CH" dirty="0" err="1">
                <a:latin typeface="Menlo" panose="020B0609030804020204" pitchFamily="49" charset="0"/>
              </a:rPr>
              <a:t>yellow</a:t>
            </a:r>
            <a:r>
              <a:rPr lang="de-CH" dirty="0">
                <a:latin typeface="Menlo" panose="020B0609030804020204" pitchFamily="49" charset="0"/>
              </a:rPr>
              <a:t>";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//</a:t>
            </a:r>
            <a:r>
              <a:rPr lang="de-CH" dirty="0" err="1">
                <a:latin typeface="Menlo" panose="020B0609030804020204" pitchFamily="49" charset="0"/>
              </a:rPr>
              <a:t>setter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98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  <p:bldP spid="3" grpId="0"/>
      <p:bldP spid="8" grpId="0"/>
      <p:bldP spid="10" grpId="0"/>
      <p:bldP spid="1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F4895-C806-9344-AD64-9C74DFAE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2" y="0"/>
            <a:ext cx="10515600" cy="1325563"/>
          </a:xfrm>
        </p:spPr>
        <p:txBody>
          <a:bodyPr/>
          <a:lstStyle/>
          <a:p>
            <a:r>
              <a:rPr lang="de-DE" dirty="0"/>
              <a:t>Singleton </a:t>
            </a:r>
            <a:r>
              <a:rPr lang="de-DE" dirty="0" err="1"/>
              <a:t>is</a:t>
            </a:r>
            <a:r>
              <a:rPr lang="de-DE" dirty="0"/>
              <a:t> per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not per </a:t>
            </a:r>
            <a:r>
              <a:rPr lang="de-DE" dirty="0">
                <a:latin typeface="Chiller" pitchFamily="82" charset="77"/>
                <a:ea typeface="Apple Symbols" panose="02000000000000000000" pitchFamily="2" charset="-79"/>
                <a:cs typeface="Algerian" panose="020F0502020204030204" pitchFamily="34" charset="0"/>
              </a:rPr>
              <a:t>JVM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95E1DD7-E007-964C-880F-E614E754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de-DE"/>
          </a:p>
        </p:txBody>
      </p:sp>
      <p:pic>
        <p:nvPicPr>
          <p:cNvPr id="5" name="Grafik 4" descr="Warnung">
            <a:extLst>
              <a:ext uri="{FF2B5EF4-FFF2-40B4-BE49-F238E27FC236}">
                <a16:creationId xmlns:a16="http://schemas.microsoft.com/office/drawing/2014/main" id="{A3BC42D6-660E-E54B-A3A6-A37AA9EB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2" y="-13891"/>
            <a:ext cx="914400" cy="9144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7188DD6-F119-AC44-BC25-B046623092EB}"/>
              </a:ext>
            </a:extLst>
          </p:cNvPr>
          <p:cNvSpPr/>
          <p:nvPr/>
        </p:nvSpPr>
        <p:spPr>
          <a:xfrm>
            <a:off x="189186" y="1740952"/>
            <a:ext cx="10907110" cy="507831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ComponentScan</a:t>
            </a:r>
            <a:r>
              <a:rPr lang="de-CH" dirty="0">
                <a:latin typeface="Menlo" panose="020B0609030804020204" pitchFamily="49" charset="0"/>
              </a:rPr>
              <a:t>("</a:t>
            </a:r>
            <a:r>
              <a:rPr lang="de-CH" dirty="0" err="1">
                <a:latin typeface="Menlo" panose="020B0609030804020204" pitchFamily="49" charset="0"/>
              </a:rPr>
              <a:t>ch.karthi</a:t>
            </a:r>
            <a:r>
              <a:rPr lang="de-CH" dirty="0">
                <a:latin typeface="Menlo" panose="020B0609030804020204" pitchFamily="49" charset="0"/>
              </a:rPr>
              <a:t>")</a:t>
            </a:r>
          </a:p>
          <a:p>
            <a:r>
              <a:rPr lang="de-CH" dirty="0">
                <a:latin typeface="Menlo" panose="020B0609030804020204" pitchFamily="49" charset="0"/>
              </a:rPr>
              <a:t>public class App {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</a:t>
            </a:r>
            <a:r>
              <a:rPr lang="de-CH" dirty="0" err="1"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static void main(String[] args) {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container</a:t>
            </a:r>
            <a:r>
              <a:rPr lang="de-CH" dirty="0">
                <a:latin typeface="Menlo" panose="020B0609030804020204" pitchFamily="49" charset="0"/>
              </a:rPr>
              <a:t> = </a:t>
            </a:r>
            <a:r>
              <a:rPr lang="de-CH" dirty="0" err="1">
                <a:latin typeface="Menlo" panose="020B0609030804020204" pitchFamily="49" charset="0"/>
              </a:rPr>
              <a:t>new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AnnotationConfigApplicationContext</a:t>
            </a:r>
            <a:r>
              <a:rPr lang="de-CH" dirty="0">
                <a:latin typeface="Menlo" panose="020B0609030804020204" pitchFamily="49" charset="0"/>
              </a:rPr>
              <a:t>(</a:t>
            </a:r>
            <a:r>
              <a:rPr lang="de-CH" dirty="0" err="1">
                <a:latin typeface="Menlo" panose="020B0609030804020204" pitchFamily="49" charset="0"/>
              </a:rPr>
              <a:t>App.class</a:t>
            </a:r>
            <a:r>
              <a:rPr lang="de-CH" dirty="0">
                <a:latin typeface="Menlo" panose="020B0609030804020204" pitchFamily="49" charset="0"/>
              </a:rPr>
              <a:t>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solidFill>
                  <a:schemeClr val="accent2"/>
                </a:solidFill>
                <a:latin typeface="Menlo" panose="020B0609030804020204" pitchFamily="49" charset="0"/>
              </a:rPr>
              <a:t>var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 container2 = </a:t>
            </a:r>
            <a:r>
              <a:rPr lang="de-CH" dirty="0" err="1">
                <a:solidFill>
                  <a:schemeClr val="accent2"/>
                </a:solidFill>
                <a:latin typeface="Menlo" panose="020B0609030804020204" pitchFamily="49" charset="0"/>
              </a:rPr>
              <a:t>new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 </a:t>
            </a:r>
            <a:r>
              <a:rPr lang="de-CH" dirty="0" err="1">
                <a:solidFill>
                  <a:schemeClr val="accent2"/>
                </a:solidFill>
                <a:latin typeface="Menlo" panose="020B0609030804020204" pitchFamily="49" charset="0"/>
              </a:rPr>
              <a:t>AnnotationConfigApplicationContext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(</a:t>
            </a:r>
            <a:r>
              <a:rPr lang="de-CH" dirty="0" err="1">
                <a:solidFill>
                  <a:schemeClr val="accent2"/>
                </a:solidFill>
                <a:latin typeface="Menlo" panose="020B0609030804020204" pitchFamily="49" charset="0"/>
              </a:rPr>
              <a:t>App.class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shape1 = </a:t>
            </a:r>
            <a:r>
              <a:rPr lang="de-CH" dirty="0" err="1">
                <a:latin typeface="Menlo" panose="020B0609030804020204" pitchFamily="49" charset="0"/>
              </a:rPr>
              <a:t>container.getBean</a:t>
            </a:r>
            <a:r>
              <a:rPr lang="de-CH" dirty="0">
                <a:latin typeface="Menlo" panose="020B0609030804020204" pitchFamily="49" charset="0"/>
              </a:rPr>
              <a:t>(</a:t>
            </a:r>
            <a:r>
              <a:rPr lang="de-CH" dirty="0" err="1">
                <a:latin typeface="Menlo" panose="020B0609030804020204" pitchFamily="49" charset="0"/>
              </a:rPr>
              <a:t>Shape.class</a:t>
            </a:r>
            <a:r>
              <a:rPr lang="de-CH" dirty="0">
                <a:latin typeface="Menlo" panose="020B0609030804020204" pitchFamily="49" charset="0"/>
              </a:rPr>
              <a:t>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LOG.info</a:t>
            </a:r>
            <a:r>
              <a:rPr lang="de-CH" dirty="0">
                <a:latin typeface="Menlo" panose="020B0609030804020204" pitchFamily="49" charset="0"/>
              </a:rPr>
              <a:t>(shape1);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shape1.setColour("</a:t>
            </a:r>
            <a:r>
              <a:rPr lang="de-CH" dirty="0" err="1">
                <a:latin typeface="Menlo" panose="020B0609030804020204" pitchFamily="49" charset="0"/>
              </a:rPr>
              <a:t>blue</a:t>
            </a:r>
            <a:r>
              <a:rPr lang="de-CH" dirty="0">
                <a:latin typeface="Menlo" panose="020B0609030804020204" pitchFamily="49" charset="0"/>
              </a:rPr>
              <a:t>");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LOG.info</a:t>
            </a:r>
            <a:r>
              <a:rPr lang="de-CH" dirty="0">
                <a:latin typeface="Menlo" panose="020B0609030804020204" pitchFamily="49" charset="0"/>
              </a:rPr>
              <a:t>(shape1);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shape2 = 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container2.getBean(</a:t>
            </a:r>
            <a:r>
              <a:rPr lang="de-CH" dirty="0" err="1">
                <a:solidFill>
                  <a:schemeClr val="accent2"/>
                </a:solidFill>
                <a:latin typeface="Menlo" panose="020B0609030804020204" pitchFamily="49" charset="0"/>
              </a:rPr>
              <a:t>Shape.class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LOG.info</a:t>
            </a:r>
            <a:r>
              <a:rPr lang="de-CH" dirty="0">
                <a:latin typeface="Menlo" panose="020B0609030804020204" pitchFamily="49" charset="0"/>
              </a:rPr>
              <a:t>(shape2);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}</a:t>
            </a: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5F98AB1-3DFB-6D43-BAF8-E3596E51432F}"/>
              </a:ext>
            </a:extLst>
          </p:cNvPr>
          <p:cNvSpPr/>
          <p:nvPr/>
        </p:nvSpPr>
        <p:spPr>
          <a:xfrm>
            <a:off x="3776204" y="3977646"/>
            <a:ext cx="3733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yellow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AD6FEFE-47C4-3345-BF3E-614324A2AAE7}"/>
              </a:ext>
            </a:extLst>
          </p:cNvPr>
          <p:cNvSpPr/>
          <p:nvPr/>
        </p:nvSpPr>
        <p:spPr>
          <a:xfrm>
            <a:off x="3776204" y="4801408"/>
            <a:ext cx="3470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blue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4315B86-B17D-434A-805E-8FFA2715E597}"/>
              </a:ext>
            </a:extLst>
          </p:cNvPr>
          <p:cNvSpPr/>
          <p:nvPr/>
        </p:nvSpPr>
        <p:spPr>
          <a:xfrm>
            <a:off x="3776203" y="5684574"/>
            <a:ext cx="3733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yellow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0C5F43-8BF8-4F4F-AE4E-E23555B97333}"/>
              </a:ext>
            </a:extLst>
          </p:cNvPr>
          <p:cNvSpPr/>
          <p:nvPr/>
        </p:nvSpPr>
        <p:spPr>
          <a:xfrm>
            <a:off x="8926294" y="948462"/>
            <a:ext cx="3076520" cy="17543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Component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public class Shape {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// </a:t>
            </a:r>
            <a:r>
              <a:rPr lang="de-CH" dirty="0" err="1">
                <a:latin typeface="Menlo" panose="020B0609030804020204" pitchFamily="49" charset="0"/>
              </a:rPr>
              <a:t>shape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8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F4895-C806-9344-AD64-9C74DFAE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2" y="0"/>
            <a:ext cx="11783784" cy="1325563"/>
          </a:xfrm>
        </p:spPr>
        <p:txBody>
          <a:bodyPr>
            <a:normAutofit/>
          </a:bodyPr>
          <a:lstStyle/>
          <a:p>
            <a:r>
              <a:rPr lang="de-DE" dirty="0"/>
              <a:t>Singleton </a:t>
            </a:r>
            <a:r>
              <a:rPr lang="de-DE" dirty="0" err="1"/>
              <a:t>is</a:t>
            </a:r>
            <a:r>
              <a:rPr lang="de-DE" dirty="0"/>
              <a:t> per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not per </a:t>
            </a:r>
            <a:r>
              <a:rPr lang="de-DE" dirty="0" err="1"/>
              <a:t>classloader</a:t>
            </a:r>
            <a:br>
              <a:rPr lang="de-DE" dirty="0"/>
            </a:br>
            <a:r>
              <a:rPr lang="de-DE" strike="sngStrike" dirty="0"/>
              <a:t>JVM</a:t>
            </a:r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95E1DD7-E007-964C-880F-E614E754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de-DE"/>
          </a:p>
        </p:txBody>
      </p:sp>
      <p:pic>
        <p:nvPicPr>
          <p:cNvPr id="5" name="Grafik 4" descr="Warnung">
            <a:extLst>
              <a:ext uri="{FF2B5EF4-FFF2-40B4-BE49-F238E27FC236}">
                <a16:creationId xmlns:a16="http://schemas.microsoft.com/office/drawing/2014/main" id="{A3BC42D6-660E-E54B-A3A6-A37AA9EB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2" y="-13891"/>
            <a:ext cx="914400" cy="9144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7188DD6-F119-AC44-BC25-B046623092EB}"/>
              </a:ext>
            </a:extLst>
          </p:cNvPr>
          <p:cNvSpPr/>
          <p:nvPr/>
        </p:nvSpPr>
        <p:spPr>
          <a:xfrm>
            <a:off x="189186" y="1740952"/>
            <a:ext cx="10907110" cy="507831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ComponentScan</a:t>
            </a:r>
            <a:r>
              <a:rPr lang="de-CH" dirty="0">
                <a:latin typeface="Menlo" panose="020B0609030804020204" pitchFamily="49" charset="0"/>
              </a:rPr>
              <a:t>("</a:t>
            </a:r>
            <a:r>
              <a:rPr lang="de-CH" dirty="0" err="1">
                <a:latin typeface="Menlo" panose="020B0609030804020204" pitchFamily="49" charset="0"/>
              </a:rPr>
              <a:t>ch.karthi</a:t>
            </a:r>
            <a:r>
              <a:rPr lang="de-CH" dirty="0">
                <a:latin typeface="Menlo" panose="020B0609030804020204" pitchFamily="49" charset="0"/>
              </a:rPr>
              <a:t>")</a:t>
            </a:r>
          </a:p>
          <a:p>
            <a:r>
              <a:rPr lang="de-CH" dirty="0">
                <a:latin typeface="Menlo" panose="020B0609030804020204" pitchFamily="49" charset="0"/>
              </a:rPr>
              <a:t>public class App {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</a:t>
            </a:r>
            <a:r>
              <a:rPr lang="de-CH" dirty="0" err="1"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static void main(String[] args) {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container</a:t>
            </a:r>
            <a:r>
              <a:rPr lang="de-CH" dirty="0">
                <a:latin typeface="Menlo" panose="020B0609030804020204" pitchFamily="49" charset="0"/>
              </a:rPr>
              <a:t> = </a:t>
            </a:r>
            <a:r>
              <a:rPr lang="de-CH" dirty="0" err="1">
                <a:latin typeface="Menlo" panose="020B0609030804020204" pitchFamily="49" charset="0"/>
              </a:rPr>
              <a:t>new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AnnotationConfigApplicationContext</a:t>
            </a:r>
            <a:r>
              <a:rPr lang="de-CH" dirty="0">
                <a:latin typeface="Menlo" panose="020B0609030804020204" pitchFamily="49" charset="0"/>
              </a:rPr>
              <a:t>(</a:t>
            </a:r>
            <a:r>
              <a:rPr lang="de-CH" dirty="0" err="1">
                <a:latin typeface="Menlo" panose="020B0609030804020204" pitchFamily="49" charset="0"/>
              </a:rPr>
              <a:t>App.class</a:t>
            </a:r>
            <a:r>
              <a:rPr lang="de-CH" dirty="0">
                <a:latin typeface="Menlo" panose="020B0609030804020204" pitchFamily="49" charset="0"/>
              </a:rPr>
              <a:t>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solidFill>
                  <a:schemeClr val="accent2"/>
                </a:solidFill>
                <a:latin typeface="Menlo" panose="020B0609030804020204" pitchFamily="49" charset="0"/>
              </a:rPr>
              <a:t>var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 container2 = </a:t>
            </a:r>
            <a:r>
              <a:rPr lang="de-CH" dirty="0" err="1">
                <a:solidFill>
                  <a:schemeClr val="accent2"/>
                </a:solidFill>
                <a:latin typeface="Menlo" panose="020B0609030804020204" pitchFamily="49" charset="0"/>
              </a:rPr>
              <a:t>new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 </a:t>
            </a:r>
            <a:r>
              <a:rPr lang="de-CH" dirty="0" err="1">
                <a:solidFill>
                  <a:schemeClr val="accent2"/>
                </a:solidFill>
                <a:latin typeface="Menlo" panose="020B0609030804020204" pitchFamily="49" charset="0"/>
              </a:rPr>
              <a:t>AnnotationConfigApplicationContext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(</a:t>
            </a:r>
            <a:r>
              <a:rPr lang="de-CH" dirty="0" err="1">
                <a:solidFill>
                  <a:schemeClr val="accent2"/>
                </a:solidFill>
                <a:latin typeface="Menlo" panose="020B0609030804020204" pitchFamily="49" charset="0"/>
              </a:rPr>
              <a:t>App.class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shape1 = </a:t>
            </a:r>
            <a:r>
              <a:rPr lang="de-CH" dirty="0" err="1">
                <a:latin typeface="Menlo" panose="020B0609030804020204" pitchFamily="49" charset="0"/>
              </a:rPr>
              <a:t>container.getBean</a:t>
            </a:r>
            <a:r>
              <a:rPr lang="de-CH" dirty="0">
                <a:latin typeface="Menlo" panose="020B0609030804020204" pitchFamily="49" charset="0"/>
              </a:rPr>
              <a:t>(</a:t>
            </a:r>
            <a:r>
              <a:rPr lang="de-CH" dirty="0" err="1">
                <a:latin typeface="Menlo" panose="020B0609030804020204" pitchFamily="49" charset="0"/>
              </a:rPr>
              <a:t>Shape.class</a:t>
            </a:r>
            <a:r>
              <a:rPr lang="de-CH" dirty="0">
                <a:latin typeface="Menlo" panose="020B0609030804020204" pitchFamily="49" charset="0"/>
              </a:rPr>
              <a:t>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LOG.info</a:t>
            </a:r>
            <a:r>
              <a:rPr lang="de-CH" dirty="0">
                <a:latin typeface="Menlo" panose="020B0609030804020204" pitchFamily="49" charset="0"/>
              </a:rPr>
              <a:t>(shape1);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shape1.setColour("</a:t>
            </a:r>
            <a:r>
              <a:rPr lang="de-CH" dirty="0" err="1">
                <a:latin typeface="Menlo" panose="020B0609030804020204" pitchFamily="49" charset="0"/>
              </a:rPr>
              <a:t>blue</a:t>
            </a:r>
            <a:r>
              <a:rPr lang="de-CH" dirty="0">
                <a:latin typeface="Menlo" panose="020B0609030804020204" pitchFamily="49" charset="0"/>
              </a:rPr>
              <a:t>");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LOG.info</a:t>
            </a:r>
            <a:r>
              <a:rPr lang="de-CH" dirty="0">
                <a:latin typeface="Menlo" panose="020B0609030804020204" pitchFamily="49" charset="0"/>
              </a:rPr>
              <a:t>(shape1);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shape2 = 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container2.getBean(</a:t>
            </a:r>
            <a:r>
              <a:rPr lang="de-CH" dirty="0" err="1">
                <a:solidFill>
                  <a:schemeClr val="accent2"/>
                </a:solidFill>
                <a:latin typeface="Menlo" panose="020B0609030804020204" pitchFamily="49" charset="0"/>
              </a:rPr>
              <a:t>Shape.class</a:t>
            </a:r>
            <a:r>
              <a:rPr lang="de-CH" dirty="0">
                <a:solidFill>
                  <a:schemeClr val="accent2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LOG.info</a:t>
            </a:r>
            <a:r>
              <a:rPr lang="de-CH" dirty="0">
                <a:latin typeface="Menlo" panose="020B0609030804020204" pitchFamily="49" charset="0"/>
              </a:rPr>
              <a:t>(shape2);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}</a:t>
            </a: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5F98AB1-3DFB-6D43-BAF8-E3596E51432F}"/>
              </a:ext>
            </a:extLst>
          </p:cNvPr>
          <p:cNvSpPr/>
          <p:nvPr/>
        </p:nvSpPr>
        <p:spPr>
          <a:xfrm>
            <a:off x="3776204" y="3977646"/>
            <a:ext cx="3733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yellow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AD6FEFE-47C4-3345-BF3E-614324A2AAE7}"/>
              </a:ext>
            </a:extLst>
          </p:cNvPr>
          <p:cNvSpPr/>
          <p:nvPr/>
        </p:nvSpPr>
        <p:spPr>
          <a:xfrm>
            <a:off x="3776204" y="4801408"/>
            <a:ext cx="3470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blue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4315B86-B17D-434A-805E-8FFA2715E597}"/>
              </a:ext>
            </a:extLst>
          </p:cNvPr>
          <p:cNvSpPr/>
          <p:nvPr/>
        </p:nvSpPr>
        <p:spPr>
          <a:xfrm>
            <a:off x="3776203" y="5684574"/>
            <a:ext cx="3733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>
                <a:highlight>
                  <a:srgbClr val="FFFF00"/>
                </a:highlight>
              </a:rPr>
              <a:t>INFO: Shape [</a:t>
            </a:r>
            <a:r>
              <a:rPr lang="de-DE" sz="2400" err="1">
                <a:highlight>
                  <a:srgbClr val="FFFF00"/>
                </a:highlight>
              </a:rPr>
              <a:t>colour</a:t>
            </a:r>
            <a:r>
              <a:rPr lang="de-DE" sz="2400">
                <a:highlight>
                  <a:srgbClr val="FFFF00"/>
                </a:highlight>
              </a:rPr>
              <a:t>=</a:t>
            </a:r>
            <a:r>
              <a:rPr lang="de-DE" sz="2400" err="1">
                <a:highlight>
                  <a:srgbClr val="FFFF00"/>
                </a:highlight>
              </a:rPr>
              <a:t>yellow</a:t>
            </a:r>
            <a:r>
              <a:rPr lang="de-DE" sz="2400"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0C5F43-8BF8-4F4F-AE4E-E23555B97333}"/>
              </a:ext>
            </a:extLst>
          </p:cNvPr>
          <p:cNvSpPr/>
          <p:nvPr/>
        </p:nvSpPr>
        <p:spPr>
          <a:xfrm>
            <a:off x="8926294" y="948462"/>
            <a:ext cx="3076520" cy="17543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Component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public class Shape {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   // </a:t>
            </a:r>
            <a:r>
              <a:rPr lang="de-CH" dirty="0" err="1">
                <a:latin typeface="Menlo" panose="020B0609030804020204" pitchFamily="49" charset="0"/>
              </a:rPr>
              <a:t>shape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F4895-C806-9344-AD64-9C74DFAE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2" y="0"/>
            <a:ext cx="10515600" cy="11833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other</a:t>
            </a:r>
            <a:r>
              <a:rPr lang="de-DE" dirty="0"/>
              <a:t> singleton </a:t>
            </a:r>
            <a:r>
              <a:rPr lang="de-DE" dirty="0" err="1"/>
              <a:t>pitfalls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95E1DD7-E007-964C-880F-E614E754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Warnung">
            <a:extLst>
              <a:ext uri="{FF2B5EF4-FFF2-40B4-BE49-F238E27FC236}">
                <a16:creationId xmlns:a16="http://schemas.microsoft.com/office/drawing/2014/main" id="{A3BC42D6-660E-E54B-A3A6-A37AA9EB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2" y="-13891"/>
            <a:ext cx="914400" cy="9144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17F42AB-F21E-4B41-93FA-25140ADC8207}"/>
              </a:ext>
            </a:extLst>
          </p:cNvPr>
          <p:cNvSpPr/>
          <p:nvPr/>
        </p:nvSpPr>
        <p:spPr>
          <a:xfrm>
            <a:off x="152401" y="1339026"/>
            <a:ext cx="1266552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de-CH" sz="2000" dirty="0">
                <a:solidFill>
                  <a:srgbClr val="555555"/>
                </a:solidFill>
                <a:latin typeface="Courier New" panose="02070309020205020404" pitchFamily="49" charset="0"/>
              </a:rPr>
            </a:br>
            <a:r>
              <a:rPr lang="de-CH" sz="2000" dirty="0">
                <a:solidFill>
                  <a:srgbClr val="555555"/>
                </a:solidFill>
                <a:latin typeface="Courier New" panose="02070309020205020404" pitchFamily="49" charset="0"/>
              </a:rPr>
              <a:t>&lt;?</a:t>
            </a:r>
            <a:r>
              <a:rPr lang="de-CH" sz="2000" dirty="0" err="1">
                <a:solidFill>
                  <a:srgbClr val="555555"/>
                </a:solidFill>
                <a:latin typeface="Courier New" panose="02070309020205020404" pitchFamily="49" charset="0"/>
              </a:rPr>
              <a:t>xml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555555"/>
                </a:solidFill>
                <a:latin typeface="Courier New" panose="02070309020205020404" pitchFamily="49" charset="0"/>
              </a:rPr>
              <a:t>version</a:t>
            </a:r>
            <a:r>
              <a:rPr lang="de-CH" sz="2000" dirty="0">
                <a:solidFill>
                  <a:srgbClr val="555555"/>
                </a:solidFill>
                <a:latin typeface="Courier New" panose="02070309020205020404" pitchFamily="49" charset="0"/>
              </a:rPr>
              <a:t>="1.0" </a:t>
            </a:r>
            <a:r>
              <a:rPr lang="de-CH" sz="2000" dirty="0" err="1">
                <a:solidFill>
                  <a:srgbClr val="555555"/>
                </a:solidFill>
                <a:latin typeface="Courier New" panose="02070309020205020404" pitchFamily="49" charset="0"/>
              </a:rPr>
              <a:t>encoding</a:t>
            </a:r>
            <a:r>
              <a:rPr lang="de-CH" sz="2000" dirty="0">
                <a:solidFill>
                  <a:srgbClr val="555555"/>
                </a:solidFill>
                <a:latin typeface="Courier New" panose="02070309020205020404" pitchFamily="49" charset="0"/>
              </a:rPr>
              <a:t>="UTF-8"?&gt;</a:t>
            </a:r>
          </a:p>
          <a:p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&lt;</a:t>
            </a:r>
            <a:r>
              <a:rPr lang="de-CH" sz="2000" dirty="0" err="1">
                <a:solidFill>
                  <a:srgbClr val="117700"/>
                </a:solidFill>
                <a:latin typeface="Courier New" panose="02070309020205020404" pitchFamily="49" charset="0"/>
              </a:rPr>
              <a:t>beans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xmlns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"http://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www.springframework.org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/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schema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/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beans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xmlns:xsi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"http://www.w3.org/2001/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XMLSchema-instance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xsi:schemaLocation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"http://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www.springframework.org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/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schema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/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beans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http://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www.springframework.org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/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schema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/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beans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/spring-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beans.xsd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&gt;</a:t>
            </a:r>
          </a:p>
          <a:p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  &lt;</a:t>
            </a:r>
            <a:r>
              <a:rPr lang="de-CH" sz="2000" dirty="0" err="1">
                <a:solidFill>
                  <a:srgbClr val="117700"/>
                </a:solidFill>
                <a:latin typeface="Courier New" panose="02070309020205020404" pitchFamily="49" charset="0"/>
              </a:rPr>
              <a:t>bean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id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scopeTest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class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ch.karthi.Shape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scope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b="1" dirty="0">
                <a:solidFill>
                  <a:srgbClr val="AA1111"/>
                </a:solidFill>
                <a:latin typeface="Courier New" panose="02070309020205020404" pitchFamily="49" charset="0"/>
              </a:rPr>
              <a:t>singleton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&gt;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	&lt;</a:t>
            </a:r>
            <a:r>
              <a:rPr lang="de-CH" sz="2000" dirty="0" err="1">
                <a:solidFill>
                  <a:srgbClr val="117700"/>
                </a:solidFill>
                <a:latin typeface="Courier New" panose="02070309020205020404" pitchFamily="49" charset="0"/>
              </a:rPr>
              <a:t>property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name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colour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value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blue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/&gt;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  &lt;/</a:t>
            </a:r>
            <a:r>
              <a:rPr lang="de-CH" sz="2000" dirty="0" err="1">
                <a:solidFill>
                  <a:srgbClr val="117700"/>
                </a:solidFill>
                <a:latin typeface="Courier New" panose="02070309020205020404" pitchFamily="49" charset="0"/>
              </a:rPr>
              <a:t>bean</a:t>
            </a:r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&gt;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  &lt;</a:t>
            </a:r>
            <a:r>
              <a:rPr lang="de-CH" sz="2000" dirty="0" err="1">
                <a:solidFill>
                  <a:srgbClr val="117700"/>
                </a:solidFill>
                <a:latin typeface="Courier New" panose="02070309020205020404" pitchFamily="49" charset="0"/>
              </a:rPr>
              <a:t>bean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id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scopeTestDuplicate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class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ch.karthi.Shape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scope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b="1" dirty="0">
                <a:solidFill>
                  <a:srgbClr val="AA1111"/>
                </a:solidFill>
                <a:latin typeface="Courier New" panose="02070309020205020404" pitchFamily="49" charset="0"/>
              </a:rPr>
              <a:t>singleton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&gt;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	&lt;</a:t>
            </a:r>
            <a:r>
              <a:rPr lang="de-CH" sz="2000" dirty="0" err="1">
                <a:solidFill>
                  <a:srgbClr val="117700"/>
                </a:solidFill>
                <a:latin typeface="Courier New" panose="02070309020205020404" pitchFamily="49" charset="0"/>
              </a:rPr>
              <a:t>property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name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colour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CC"/>
                </a:solidFill>
                <a:latin typeface="Courier New" panose="02070309020205020404" pitchFamily="49" charset="0"/>
              </a:rPr>
              <a:t>value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 err="1">
                <a:solidFill>
                  <a:srgbClr val="AA1111"/>
                </a:solidFill>
                <a:latin typeface="Courier New" panose="02070309020205020404" pitchFamily="49" charset="0"/>
              </a:rPr>
              <a:t>Red</a:t>
            </a:r>
            <a:r>
              <a:rPr lang="de-CH" sz="2000" dirty="0">
                <a:solidFill>
                  <a:srgbClr val="AA1111"/>
                </a:solidFill>
                <a:latin typeface="Courier New" panose="02070309020205020404" pitchFamily="49" charset="0"/>
              </a:rPr>
              <a:t>"</a:t>
            </a:r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/&gt;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  &lt;/</a:t>
            </a:r>
            <a:r>
              <a:rPr lang="de-CH" sz="2000" dirty="0" err="1">
                <a:solidFill>
                  <a:srgbClr val="117700"/>
                </a:solidFill>
                <a:latin typeface="Courier New" panose="02070309020205020404" pitchFamily="49" charset="0"/>
              </a:rPr>
              <a:t>bean</a:t>
            </a:r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&gt;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&lt;/</a:t>
            </a:r>
            <a:r>
              <a:rPr lang="de-CH" sz="2000" dirty="0" err="1">
                <a:solidFill>
                  <a:srgbClr val="117700"/>
                </a:solidFill>
                <a:latin typeface="Courier New" panose="02070309020205020404" pitchFamily="49" charset="0"/>
              </a:rPr>
              <a:t>beans</a:t>
            </a:r>
            <a:r>
              <a:rPr lang="de-CH" sz="2000" dirty="0">
                <a:solidFill>
                  <a:srgbClr val="117700"/>
                </a:solidFill>
                <a:latin typeface="Courier New" panose="02070309020205020404" pitchFamily="49" charset="0"/>
              </a:rPr>
              <a:t>&gt;</a:t>
            </a:r>
            <a:endParaRPr lang="de-CH" sz="200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588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F4895-C806-9344-AD64-9C74DFAE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2" y="0"/>
            <a:ext cx="10515600" cy="118332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other</a:t>
            </a:r>
            <a:r>
              <a:rPr lang="de-DE" dirty="0"/>
              <a:t> singleton </a:t>
            </a:r>
            <a:r>
              <a:rPr lang="de-DE" dirty="0" err="1"/>
              <a:t>pitfalls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95E1DD7-E007-964C-880F-E614E754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sz="1800" dirty="0">
              <a:latin typeface="Menlo" panose="020B0609030804020204" pitchFamily="49" charset="0"/>
            </a:endParaRPr>
          </a:p>
        </p:txBody>
      </p:sp>
      <p:pic>
        <p:nvPicPr>
          <p:cNvPr id="5" name="Grafik 4" descr="Warnung">
            <a:extLst>
              <a:ext uri="{FF2B5EF4-FFF2-40B4-BE49-F238E27FC236}">
                <a16:creationId xmlns:a16="http://schemas.microsoft.com/office/drawing/2014/main" id="{A3BC42D6-660E-E54B-A3A6-A37AA9EB8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2" y="-13891"/>
            <a:ext cx="914400" cy="9144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17F42AB-F21E-4B41-93FA-25140ADC8207}"/>
              </a:ext>
            </a:extLst>
          </p:cNvPr>
          <p:cNvSpPr/>
          <p:nvPr/>
        </p:nvSpPr>
        <p:spPr>
          <a:xfrm>
            <a:off x="152402" y="1542811"/>
            <a:ext cx="12039598" cy="397031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br>
              <a:rPr lang="de-CH" dirty="0">
                <a:latin typeface="Menlo" panose="020B0609030804020204" pitchFamily="49" charset="0"/>
              </a:rPr>
            </a:br>
            <a:br>
              <a:rPr lang="de-CH" dirty="0">
                <a:latin typeface="Menlo" panose="020B0609030804020204" pitchFamily="49" charset="0"/>
              </a:rPr>
            </a:br>
            <a:r>
              <a:rPr lang="de-CH" dirty="0" err="1"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 App {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dirty="0" err="1"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static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void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main</a:t>
            </a:r>
            <a:r>
              <a:rPr lang="de-CH" dirty="0">
                <a:latin typeface="Menlo" panose="020B0609030804020204" pitchFamily="49" charset="0"/>
              </a:rPr>
              <a:t>(String[] </a:t>
            </a:r>
            <a:r>
              <a:rPr lang="de-CH" dirty="0" err="1">
                <a:latin typeface="Menlo" panose="020B0609030804020204" pitchFamily="49" charset="0"/>
              </a:rPr>
              <a:t>args</a:t>
            </a:r>
            <a:r>
              <a:rPr lang="de-CH" dirty="0">
                <a:latin typeface="Menlo" panose="020B0609030804020204" pitchFamily="49" charset="0"/>
              </a:rPr>
              <a:t>) {</a:t>
            </a:r>
          </a:p>
          <a:p>
            <a:r>
              <a:rPr lang="de-CH" dirty="0">
                <a:latin typeface="Menlo" panose="020B0609030804020204" pitchFamily="49" charset="0"/>
              </a:rPr>
              <a:t>		</a:t>
            </a:r>
            <a:r>
              <a:rPr lang="de-CH" dirty="0" err="1">
                <a:latin typeface="Menlo" panose="020B0609030804020204" pitchFamily="49" charset="0"/>
              </a:rPr>
              <a:t>var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ctx</a:t>
            </a:r>
            <a:r>
              <a:rPr lang="de-CH" dirty="0">
                <a:latin typeface="Menlo" panose="020B0609030804020204" pitchFamily="49" charset="0"/>
              </a:rPr>
              <a:t> = </a:t>
            </a:r>
            <a:r>
              <a:rPr lang="de-CH" dirty="0" err="1">
                <a:latin typeface="Menlo" panose="020B0609030804020204" pitchFamily="49" charset="0"/>
              </a:rPr>
              <a:t>new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ClassPathXmlApplicationContext</a:t>
            </a:r>
            <a:r>
              <a:rPr lang="de-CH" dirty="0">
                <a:latin typeface="Menlo" panose="020B0609030804020204" pitchFamily="49" charset="0"/>
              </a:rPr>
              <a:t>("</a:t>
            </a:r>
            <a:r>
              <a:rPr lang="de-CH" dirty="0" err="1">
                <a:latin typeface="Menlo" panose="020B0609030804020204" pitchFamily="49" charset="0"/>
              </a:rPr>
              <a:t>shapes.xml</a:t>
            </a:r>
            <a:r>
              <a:rPr lang="de-CH" dirty="0">
                <a:latin typeface="Menlo" panose="020B0609030804020204" pitchFamily="49" charset="0"/>
              </a:rPr>
              <a:t>");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Shape shape1 = (Shape)</a:t>
            </a:r>
            <a:r>
              <a:rPr lang="de-CH" dirty="0" err="1">
                <a:latin typeface="Menlo" panose="020B0609030804020204" pitchFamily="49" charset="0"/>
              </a:rPr>
              <a:t>ctx.getBean</a:t>
            </a:r>
            <a:r>
              <a:rPr lang="de-CH" dirty="0">
                <a:latin typeface="Menlo" panose="020B0609030804020204" pitchFamily="49" charset="0"/>
              </a:rPr>
              <a:t>("</a:t>
            </a:r>
            <a:r>
              <a:rPr lang="de-CH" dirty="0" err="1">
                <a:latin typeface="Menlo" panose="020B0609030804020204" pitchFamily="49" charset="0"/>
              </a:rPr>
              <a:t>scopeTest</a:t>
            </a:r>
            <a:r>
              <a:rPr lang="de-CH" dirty="0">
                <a:latin typeface="Menlo" panose="020B0609030804020204" pitchFamily="49" charset="0"/>
              </a:rPr>
              <a:t>);</a:t>
            </a:r>
          </a:p>
          <a:p>
            <a:r>
              <a:rPr lang="de-CH" dirty="0">
                <a:latin typeface="Menlo" panose="020B0609030804020204" pitchFamily="49" charset="0"/>
              </a:rPr>
              <a:t>		Shape shape2 = (Shape) </a:t>
            </a:r>
            <a:r>
              <a:rPr lang="de-CH" dirty="0" err="1">
                <a:latin typeface="Menlo" panose="020B0609030804020204" pitchFamily="49" charset="0"/>
              </a:rPr>
              <a:t>ctx.getBean</a:t>
            </a:r>
            <a:r>
              <a:rPr lang="de-CH" dirty="0">
                <a:latin typeface="Menlo" panose="020B0609030804020204" pitchFamily="49" charset="0"/>
              </a:rPr>
              <a:t>("</a:t>
            </a:r>
            <a:r>
              <a:rPr lang="de-CH" dirty="0" err="1">
                <a:latin typeface="Menlo" panose="020B0609030804020204" pitchFamily="49" charset="0"/>
              </a:rPr>
              <a:t>scopeTestDuplicate</a:t>
            </a:r>
            <a:r>
              <a:rPr lang="de-CH" dirty="0">
                <a:latin typeface="Menlo" panose="020B0609030804020204" pitchFamily="49" charset="0"/>
              </a:rPr>
              <a:t>");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</a:t>
            </a:r>
            <a:r>
              <a:rPr lang="de-CH" dirty="0" err="1">
                <a:latin typeface="Menlo" panose="020B0609030804020204" pitchFamily="49" charset="0"/>
              </a:rPr>
              <a:t>LOG.info</a:t>
            </a:r>
            <a:r>
              <a:rPr lang="de-CH" dirty="0">
                <a:latin typeface="Menlo" panose="020B0609030804020204" pitchFamily="49" charset="0"/>
              </a:rPr>
              <a:t>(shape1 == shape2);</a:t>
            </a:r>
          </a:p>
          <a:p>
            <a:r>
              <a:rPr lang="de-CH" dirty="0">
                <a:latin typeface="Menlo" panose="020B0609030804020204" pitchFamily="49" charset="0"/>
              </a:rPr>
              <a:t>		</a:t>
            </a:r>
            <a:r>
              <a:rPr lang="de-CH" dirty="0" err="1">
                <a:latin typeface="Menlo" panose="020B0609030804020204" pitchFamily="49" charset="0"/>
              </a:rPr>
              <a:t>LOG.info</a:t>
            </a:r>
            <a:r>
              <a:rPr lang="de-CH" dirty="0">
                <a:latin typeface="Menlo" panose="020B0609030804020204" pitchFamily="49" charset="0"/>
              </a:rPr>
              <a:t>(shape1 + "::" + shape2);</a:t>
            </a:r>
          </a:p>
          <a:p>
            <a:r>
              <a:rPr lang="de-CH" dirty="0">
                <a:latin typeface="Menlo" panose="020B0609030804020204" pitchFamily="49" charset="0"/>
              </a:rPr>
              <a:t>       }</a:t>
            </a: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</a:p>
          <a:p>
            <a:endParaRPr lang="de-CH" dirty="0">
              <a:latin typeface="Menlo" panose="020B0609030804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CD0801D-1BD7-7C41-B57F-4343DE9E5857}"/>
              </a:ext>
            </a:extLst>
          </p:cNvPr>
          <p:cNvSpPr txBox="1"/>
          <p:nvPr/>
        </p:nvSpPr>
        <p:spPr>
          <a:xfrm>
            <a:off x="2726872" y="5632211"/>
            <a:ext cx="400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What</a:t>
            </a:r>
            <a:r>
              <a:rPr lang="de-DE" sz="2800" b="1" dirty="0"/>
              <a:t> </a:t>
            </a:r>
            <a:r>
              <a:rPr lang="de-DE" sz="2800" b="1" dirty="0" err="1"/>
              <a:t>is</a:t>
            </a:r>
            <a:r>
              <a:rPr lang="de-DE" sz="2800" b="1" dirty="0"/>
              <a:t> </a:t>
            </a:r>
            <a:r>
              <a:rPr lang="de-DE" sz="2800" b="1" dirty="0" err="1"/>
              <a:t>the</a:t>
            </a:r>
            <a:r>
              <a:rPr lang="de-DE" sz="2800" b="1" dirty="0"/>
              <a:t> </a:t>
            </a:r>
            <a:r>
              <a:rPr lang="de-DE" sz="2800" b="1" dirty="0" err="1"/>
              <a:t>output</a:t>
            </a:r>
            <a:r>
              <a:rPr lang="de-DE" sz="2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888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97FD6-0E4F-6E4D-BA88-9B3FAFD1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accent1"/>
                </a:solidFill>
              </a:rPr>
              <a:t>Singleton vs Prototype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6A166E-496D-1C4A-B316-282627E88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de-DE" sz="2400"/>
              <a:t>Singleton  =&gt; </a:t>
            </a:r>
            <a:r>
              <a:rPr lang="de-DE" sz="2400" err="1"/>
              <a:t>Stateless</a:t>
            </a:r>
            <a:r>
              <a:rPr lang="de-DE" sz="2400"/>
              <a:t> </a:t>
            </a:r>
            <a:r>
              <a:rPr lang="de-DE" sz="2400" err="1"/>
              <a:t>beans</a:t>
            </a:r>
            <a:endParaRPr lang="de-DE" sz="2400"/>
          </a:p>
          <a:p>
            <a:endParaRPr lang="de-DE" sz="2400"/>
          </a:p>
          <a:p>
            <a:r>
              <a:rPr lang="de-DE" sz="2400"/>
              <a:t>Prototype  =&gt; </a:t>
            </a:r>
            <a:r>
              <a:rPr lang="de-DE" sz="2400" err="1"/>
              <a:t>Stateful</a:t>
            </a:r>
            <a:r>
              <a:rPr lang="de-DE" sz="2400"/>
              <a:t> </a:t>
            </a:r>
            <a:r>
              <a:rPr lang="de-DE" sz="2400" err="1"/>
              <a:t>beans</a:t>
            </a:r>
            <a:endParaRPr lang="de-DE" sz="2400"/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6779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4C8BA-3625-2A46-8D52-C03E26C5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de-DE"/>
              <a:t>Thread </a:t>
            </a:r>
            <a:r>
              <a:rPr lang="de-DE" err="1"/>
              <a:t>safeness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2D2960-9351-974A-B41E-C6136ECB1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de-DE" sz="2000"/>
              <a:t>Spring </a:t>
            </a:r>
            <a:r>
              <a:rPr lang="de-DE" sz="2000" err="1"/>
              <a:t>beans</a:t>
            </a:r>
            <a:r>
              <a:rPr lang="de-DE" sz="2000"/>
              <a:t> </a:t>
            </a:r>
            <a:r>
              <a:rPr lang="de-DE" sz="2000" err="1"/>
              <a:t>are</a:t>
            </a:r>
            <a:r>
              <a:rPr lang="de-DE" sz="2000" u="sng">
                <a:solidFill>
                  <a:schemeClr val="accent2"/>
                </a:solidFill>
              </a:rPr>
              <a:t> not </a:t>
            </a:r>
            <a:r>
              <a:rPr lang="de-DE" sz="2000"/>
              <a:t>thread-safe.</a:t>
            </a:r>
          </a:p>
          <a:p>
            <a:r>
              <a:rPr lang="de-DE" sz="2000" err="1"/>
              <a:t>We</a:t>
            </a:r>
            <a:r>
              <a:rPr lang="de-DE" sz="2000"/>
              <a:t> </a:t>
            </a:r>
            <a:r>
              <a:rPr lang="de-DE" sz="2000" err="1"/>
              <a:t>have</a:t>
            </a:r>
            <a:r>
              <a:rPr lang="de-DE" sz="2000"/>
              <a:t> </a:t>
            </a:r>
            <a:r>
              <a:rPr lang="de-DE" sz="2000" err="1"/>
              <a:t>to</a:t>
            </a:r>
            <a:r>
              <a:rPr lang="de-DE" sz="2000"/>
              <a:t> </a:t>
            </a:r>
            <a:r>
              <a:rPr lang="de-DE" sz="2000" err="1"/>
              <a:t>make</a:t>
            </a:r>
            <a:r>
              <a:rPr lang="de-DE" sz="2000"/>
              <a:t> </a:t>
            </a:r>
            <a:r>
              <a:rPr lang="de-DE" sz="2000" err="1"/>
              <a:t>sure</a:t>
            </a:r>
            <a:r>
              <a:rPr lang="de-DE" sz="2000"/>
              <a:t> </a:t>
            </a:r>
            <a:r>
              <a:rPr lang="de-DE" sz="2000" err="1"/>
              <a:t>they</a:t>
            </a:r>
            <a:r>
              <a:rPr lang="de-DE" sz="2000"/>
              <a:t> </a:t>
            </a:r>
            <a:r>
              <a:rPr lang="de-DE" sz="2000" err="1"/>
              <a:t>are</a:t>
            </a:r>
            <a:r>
              <a:rPr lang="de-DE" sz="2000"/>
              <a:t> thread-safe </a:t>
            </a:r>
            <a:r>
              <a:rPr lang="de-DE" sz="2000" err="1"/>
              <a:t>by</a:t>
            </a:r>
            <a:r>
              <a:rPr lang="de-DE" sz="2000"/>
              <a:t>: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by not using instance variables in multithreaded environment.</a:t>
            </a:r>
          </a:p>
          <a:p>
            <a:pPr lvl="1"/>
            <a:endParaRPr lang="en-US" sz="2000"/>
          </a:p>
          <a:p>
            <a:pPr marL="2743200" lvl="6" indent="0">
              <a:buNone/>
            </a:pPr>
            <a:r>
              <a:rPr lang="de-CH" sz="2000"/>
              <a:t>       OR</a:t>
            </a:r>
          </a:p>
          <a:p>
            <a:pPr marL="2743200" lvl="6" indent="0">
              <a:buNone/>
            </a:pPr>
            <a:endParaRPr lang="de-CH" sz="2000"/>
          </a:p>
          <a:p>
            <a:pPr lvl="1"/>
            <a:r>
              <a:rPr lang="en-US" sz="2000"/>
              <a:t>Use synchronized block/keyword on methods wherever the instance variables are modified</a:t>
            </a:r>
            <a:endParaRPr lang="de-DE"/>
          </a:p>
          <a:p>
            <a:endParaRPr lang="de-DE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664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4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EAFCD6-4F64-8745-BA7F-809E012BA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72898A3-80F1-6A42-ACAD-44B10037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Bean </a:t>
            </a:r>
            <a:r>
              <a:rPr lang="de-DE" sz="4000" err="1">
                <a:solidFill>
                  <a:srgbClr val="FFFFFF"/>
                </a:solidFill>
              </a:rPr>
              <a:t>Lifecycle</a:t>
            </a:r>
            <a:r>
              <a:rPr lang="de-DE" sz="4000">
                <a:solidFill>
                  <a:srgbClr val="FFFFFF"/>
                </a:solidFill>
              </a:rPr>
              <a:t> </a:t>
            </a:r>
            <a:r>
              <a:rPr lang="de-DE" sz="4000" err="1">
                <a:solidFill>
                  <a:srgbClr val="FFFFFF"/>
                </a:solidFill>
              </a:rPr>
              <a:t>Callbacks</a:t>
            </a:r>
            <a:endParaRPr lang="de-DE" sz="4000">
              <a:solidFill>
                <a:srgbClr val="FFFFFF"/>
              </a:solidFill>
            </a:endParaRPr>
          </a:p>
        </p:txBody>
      </p:sp>
      <p:graphicFrame>
        <p:nvGraphicFramePr>
          <p:cNvPr id="28" name="Inhaltsplatzhalter 2">
            <a:extLst>
              <a:ext uri="{FF2B5EF4-FFF2-40B4-BE49-F238E27FC236}">
                <a16:creationId xmlns:a16="http://schemas.microsoft.com/office/drawing/2014/main" id="{AF6AE18D-B511-A945-8385-0450384714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060389"/>
              </p:ext>
            </p:extLst>
          </p:nvPr>
        </p:nvGraphicFramePr>
        <p:xfrm>
          <a:off x="5117105" y="1210677"/>
          <a:ext cx="6492875" cy="2855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9" name="Inhaltsplatzhalter 2">
            <a:extLst>
              <a:ext uri="{FF2B5EF4-FFF2-40B4-BE49-F238E27FC236}">
                <a16:creationId xmlns:a16="http://schemas.microsoft.com/office/drawing/2014/main" id="{E2981DD9-A144-4049-8C0A-B97C8CA9B7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648141"/>
              </p:ext>
            </p:extLst>
          </p:nvPr>
        </p:nvGraphicFramePr>
        <p:xfrm>
          <a:off x="5117104" y="3617493"/>
          <a:ext cx="6492875" cy="2654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8870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Graphic spid="29" grpId="0">
        <p:bldAsOne/>
      </p:bldGraphic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39A3D7-C362-3243-91BE-D821AC2D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Initialization callbacks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0056180"/>
                  </p:ext>
                </p:extLst>
              </p:nvPr>
            </p:nvGraphicFramePr>
            <p:xfrm>
              <a:off x="8211589" y="1529542"/>
              <a:ext cx="672407" cy="378229"/>
            </p:xfrm>
            <a:graphic>
              <a:graphicData uri="http://schemas.microsoft.com/office/powerpoint/2016/slidezoom">
                <pslz:sldZm>
                  <pslz:sldZmObj sldId="304" cId="2025032209">
                    <pslz:zmPr id="{10C7752A-CD87-5049-BA8D-F0DB347E9A3B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2407" cy="37822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1589" y="1529542"/>
                <a:ext cx="672407" cy="37822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D21C19EF-936E-42CB-A0D3-5BC1127F5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1266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6069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D77B0-0609-CB44-840E-BF87F75D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Major Spring Projects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21E820-8713-1F4F-A553-DD08FC9BBAC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01" y="1865262"/>
            <a:ext cx="1234800" cy="1252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C61571-24EF-6640-9CC4-87255D1AE0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30728" y="1865262"/>
            <a:ext cx="1234800" cy="1252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79A3DF4-1C13-FA49-9CA5-B4947022C67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05" y="1880402"/>
            <a:ext cx="1234800" cy="1252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4E3FFB-C6FE-7545-A90E-3AE3B0798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239" y="1884134"/>
            <a:ext cx="1234667" cy="12544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FE14895-43C2-6A44-A0C8-1D7ABA956F8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00501" y="3748139"/>
            <a:ext cx="1234800" cy="1252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A54C0D4-2528-9743-B436-1A580645DFA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130728" y="3777579"/>
            <a:ext cx="1234800" cy="12528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84655B7-59F6-6C4B-AAF0-F8D9951A988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900605" y="3688153"/>
            <a:ext cx="1234800" cy="12528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6E1F493-0788-DF42-9D6D-C533464CE1A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383579" y="3688153"/>
            <a:ext cx="1234800" cy="12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90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F3A8C3-08F9-7C42-A250-76CF5F7F994C}"/>
              </a:ext>
            </a:extLst>
          </p:cNvPr>
          <p:cNvSpPr/>
          <p:nvPr/>
        </p:nvSpPr>
        <p:spPr>
          <a:xfrm>
            <a:off x="243840" y="335845"/>
            <a:ext cx="1170432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@</a:t>
            </a:r>
            <a:r>
              <a:rPr lang="de-DE" err="1"/>
              <a:t>Component</a:t>
            </a:r>
            <a:endParaRPr lang="de-DE"/>
          </a:p>
          <a:p>
            <a:r>
              <a:rPr lang="de-DE"/>
              <a:t>public class </a:t>
            </a:r>
            <a:r>
              <a:rPr lang="de-DE" err="1"/>
              <a:t>VideoPlayer</a:t>
            </a:r>
            <a:r>
              <a:rPr lang="de-DE"/>
              <a:t> {</a:t>
            </a:r>
          </a:p>
          <a:p>
            <a:endParaRPr lang="de-DE"/>
          </a:p>
          <a:p>
            <a:r>
              <a:rPr lang="de-DE"/>
              <a:t>	private </a:t>
            </a:r>
            <a:r>
              <a:rPr lang="de-DE" err="1"/>
              <a:t>AsmiqAcademyStream</a:t>
            </a:r>
            <a:r>
              <a:rPr lang="de-DE"/>
              <a:t> </a:t>
            </a:r>
            <a:r>
              <a:rPr lang="de-DE" err="1"/>
              <a:t>asmiqAcademyStream</a:t>
            </a:r>
            <a:r>
              <a:rPr lang="de-DE"/>
              <a:t>;</a:t>
            </a:r>
          </a:p>
          <a:p>
            <a:r>
              <a:rPr lang="de-DE"/>
              <a:t>	</a:t>
            </a:r>
          </a:p>
          <a:p>
            <a:r>
              <a:rPr lang="de-DE"/>
              <a:t>	private </a:t>
            </a:r>
            <a:r>
              <a:rPr lang="de-DE" err="1"/>
              <a:t>YoutubeStream</a:t>
            </a:r>
            <a:r>
              <a:rPr lang="de-DE"/>
              <a:t> </a:t>
            </a:r>
            <a:r>
              <a:rPr lang="de-DE" err="1"/>
              <a:t>youtubeStream</a:t>
            </a:r>
            <a:r>
              <a:rPr lang="de-DE"/>
              <a:t>;</a:t>
            </a:r>
          </a:p>
          <a:p>
            <a:r>
              <a:rPr lang="de-DE"/>
              <a:t>	</a:t>
            </a:r>
          </a:p>
          <a:p>
            <a:r>
              <a:rPr lang="de-DE"/>
              <a:t>	private String </a:t>
            </a:r>
            <a:r>
              <a:rPr lang="de-DE" err="1"/>
              <a:t>youtubeApiKey</a:t>
            </a:r>
            <a:r>
              <a:rPr lang="de-DE"/>
              <a:t> = "y7k8nd9d92dl2m";</a:t>
            </a:r>
          </a:p>
          <a:p>
            <a:r>
              <a:rPr lang="de-DE"/>
              <a:t>	</a:t>
            </a:r>
          </a:p>
          <a:p>
            <a:r>
              <a:rPr lang="de-DE"/>
              <a:t>	private String </a:t>
            </a:r>
            <a:r>
              <a:rPr lang="de-DE" err="1"/>
              <a:t>asmiqAcademyApiKey</a:t>
            </a:r>
            <a:r>
              <a:rPr lang="de-DE"/>
              <a:t> = "y7k8nd9d92dl2m";</a:t>
            </a:r>
          </a:p>
          <a:p>
            <a:r>
              <a:rPr lang="de-DE"/>
              <a:t>	</a:t>
            </a:r>
          </a:p>
          <a:p>
            <a:r>
              <a:rPr lang="de-DE"/>
              <a:t>	</a:t>
            </a:r>
            <a:r>
              <a:rPr lang="de-DE" b="1">
                <a:solidFill>
                  <a:srgbClr val="FF0000"/>
                </a:solidFill>
              </a:rPr>
              <a:t>@</a:t>
            </a:r>
            <a:r>
              <a:rPr lang="de-DE" b="1" err="1">
                <a:solidFill>
                  <a:srgbClr val="FF0000"/>
                </a:solidFill>
              </a:rPr>
              <a:t>PostConstruct</a:t>
            </a:r>
            <a:endParaRPr lang="de-DE" b="1">
              <a:solidFill>
                <a:srgbClr val="FF0000"/>
              </a:solidFill>
            </a:endParaRPr>
          </a:p>
          <a:p>
            <a:r>
              <a:rPr lang="de-DE"/>
              <a:t>	private </a:t>
            </a:r>
            <a:r>
              <a:rPr lang="de-DE" err="1"/>
              <a:t>void</a:t>
            </a:r>
            <a:r>
              <a:rPr lang="de-DE"/>
              <a:t> </a:t>
            </a:r>
            <a:r>
              <a:rPr lang="de-DE" err="1"/>
              <a:t>initStreams</a:t>
            </a:r>
            <a:r>
              <a:rPr lang="de-DE"/>
              <a:t>() {</a:t>
            </a:r>
          </a:p>
          <a:p>
            <a:r>
              <a:rPr lang="de-DE"/>
              <a:t>		</a:t>
            </a:r>
            <a:r>
              <a:rPr lang="de-DE" err="1"/>
              <a:t>asmiqAcademyStream</a:t>
            </a:r>
            <a:r>
              <a:rPr lang="de-DE"/>
              <a:t> = </a:t>
            </a:r>
            <a:r>
              <a:rPr lang="de-DE" err="1"/>
              <a:t>AsmiqAcademyStream.builder</a:t>
            </a:r>
            <a:r>
              <a:rPr lang="de-DE"/>
              <a:t>().</a:t>
            </a:r>
            <a:r>
              <a:rPr lang="de-DE" err="1"/>
              <a:t>withApiKey</a:t>
            </a:r>
            <a:r>
              <a:rPr lang="de-DE"/>
              <a:t>(</a:t>
            </a:r>
            <a:r>
              <a:rPr lang="de-DE" err="1"/>
              <a:t>asmiqAcademyApiKey</a:t>
            </a:r>
            <a:r>
              <a:rPr lang="de-DE"/>
              <a:t>).</a:t>
            </a:r>
            <a:r>
              <a:rPr lang="de-DE" err="1"/>
              <a:t>build</a:t>
            </a:r>
            <a:r>
              <a:rPr lang="de-DE"/>
              <a:t>();</a:t>
            </a:r>
          </a:p>
          <a:p>
            <a:r>
              <a:rPr lang="de-DE"/>
              <a:t>		</a:t>
            </a:r>
            <a:r>
              <a:rPr lang="de-DE" err="1"/>
              <a:t>youtubeStream</a:t>
            </a:r>
            <a:r>
              <a:rPr lang="de-DE"/>
              <a:t> = </a:t>
            </a:r>
            <a:r>
              <a:rPr lang="de-DE" err="1"/>
              <a:t>YoutubeStream.builder</a:t>
            </a:r>
            <a:r>
              <a:rPr lang="de-DE"/>
              <a:t>().</a:t>
            </a:r>
            <a:r>
              <a:rPr lang="de-DE" err="1"/>
              <a:t>withApiKey</a:t>
            </a:r>
            <a:r>
              <a:rPr lang="de-DE"/>
              <a:t>(</a:t>
            </a:r>
            <a:r>
              <a:rPr lang="de-DE" err="1"/>
              <a:t>youtubeApiKey</a:t>
            </a:r>
            <a:r>
              <a:rPr lang="de-DE"/>
              <a:t>).</a:t>
            </a:r>
            <a:r>
              <a:rPr lang="de-DE" err="1"/>
              <a:t>build</a:t>
            </a:r>
            <a:r>
              <a:rPr lang="de-DE"/>
              <a:t>();</a:t>
            </a:r>
          </a:p>
          <a:p>
            <a:r>
              <a:rPr lang="de-DE"/>
              <a:t>	}</a:t>
            </a:r>
          </a:p>
          <a:p>
            <a:endParaRPr lang="de-DE"/>
          </a:p>
          <a:p>
            <a:endParaRPr lang="de-DE"/>
          </a:p>
          <a:p>
            <a:r>
              <a:rPr lang="de-DE"/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546F12-910C-9F48-A768-D893B7CC241F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40792"/>
            <a:chExt cx="5120640" cy="1003680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9ED35D57-0475-1843-BF6C-EA3413CF2BD7}"/>
                </a:ext>
              </a:extLst>
            </p:cNvPr>
            <p:cNvSpPr/>
            <p:nvPr/>
          </p:nvSpPr>
          <p:spPr>
            <a:xfrm>
              <a:off x="365760" y="40792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bgerundetes Rechteck 4">
              <a:extLst>
                <a:ext uri="{FF2B5EF4-FFF2-40B4-BE49-F238E27FC236}">
                  <a16:creationId xmlns:a16="http://schemas.microsoft.com/office/drawing/2014/main" id="{3DB296E8-0CA6-3748-A721-19C175888891}"/>
                </a:ext>
              </a:extLst>
            </p:cNvPr>
            <p:cNvSpPr txBox="1"/>
            <p:nvPr/>
          </p:nvSpPr>
          <p:spPr>
            <a:xfrm>
              <a:off x="414756" y="89788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400" kern="1200"/>
                <a:t>@</a:t>
              </a:r>
              <a:r>
                <a:rPr lang="de-DE" sz="3400" kern="1200" err="1"/>
                <a:t>PostConstruct</a:t>
              </a:r>
              <a:r>
                <a:rPr lang="de-DE" sz="3400" kern="1200"/>
                <a:t> </a:t>
              </a:r>
              <a:endParaRPr lang="en-US" sz="3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7636203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83BB2A7-3F23-3142-AA5F-AB1AE40F0712}"/>
              </a:ext>
            </a:extLst>
          </p:cNvPr>
          <p:cNvSpPr/>
          <p:nvPr/>
        </p:nvSpPr>
        <p:spPr>
          <a:xfrm>
            <a:off x="48996" y="466104"/>
            <a:ext cx="1156023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@</a:t>
            </a:r>
            <a:r>
              <a:rPr lang="de-DE" err="1"/>
              <a:t>Component</a:t>
            </a:r>
            <a:endParaRPr lang="de-DE"/>
          </a:p>
          <a:p>
            <a:r>
              <a:rPr lang="de-DE"/>
              <a:t>public class </a:t>
            </a:r>
            <a:r>
              <a:rPr lang="de-DE" err="1"/>
              <a:t>VideoPlayer</a:t>
            </a:r>
            <a:r>
              <a:rPr lang="de-DE"/>
              <a:t> </a:t>
            </a:r>
            <a:r>
              <a:rPr lang="de-DE" err="1"/>
              <a:t>implements</a:t>
            </a:r>
            <a:r>
              <a:rPr lang="de-DE"/>
              <a:t> </a:t>
            </a:r>
            <a:r>
              <a:rPr lang="de-DE" err="1">
                <a:solidFill>
                  <a:srgbClr val="FF0000"/>
                </a:solidFill>
              </a:rPr>
              <a:t>InitializingBean</a:t>
            </a:r>
            <a:r>
              <a:rPr lang="de-DE"/>
              <a:t>{</a:t>
            </a:r>
          </a:p>
          <a:p>
            <a:r>
              <a:rPr lang="de-DE"/>
              <a:t>	</a:t>
            </a:r>
          </a:p>
          <a:p>
            <a:r>
              <a:rPr lang="de-DE"/>
              <a:t>	private </a:t>
            </a:r>
            <a:r>
              <a:rPr lang="de-DE" err="1"/>
              <a:t>AsmiqAcademyStream</a:t>
            </a:r>
            <a:r>
              <a:rPr lang="de-DE"/>
              <a:t> </a:t>
            </a:r>
            <a:r>
              <a:rPr lang="de-DE" err="1"/>
              <a:t>asmiqAcademyStream</a:t>
            </a:r>
            <a:r>
              <a:rPr lang="de-DE"/>
              <a:t>;</a:t>
            </a:r>
          </a:p>
          <a:p>
            <a:r>
              <a:rPr lang="de-DE"/>
              <a:t>	</a:t>
            </a:r>
          </a:p>
          <a:p>
            <a:r>
              <a:rPr lang="de-DE"/>
              <a:t>	private </a:t>
            </a:r>
            <a:r>
              <a:rPr lang="de-DE" err="1"/>
              <a:t>YoutubeStream</a:t>
            </a:r>
            <a:r>
              <a:rPr lang="de-DE"/>
              <a:t> </a:t>
            </a:r>
            <a:r>
              <a:rPr lang="de-DE" err="1"/>
              <a:t>youtubeStream</a:t>
            </a:r>
            <a:r>
              <a:rPr lang="de-DE"/>
              <a:t>;</a:t>
            </a:r>
          </a:p>
          <a:p>
            <a:r>
              <a:rPr lang="de-DE"/>
              <a:t>	</a:t>
            </a:r>
          </a:p>
          <a:p>
            <a:r>
              <a:rPr lang="de-DE"/>
              <a:t>	private String </a:t>
            </a:r>
            <a:r>
              <a:rPr lang="de-DE" err="1"/>
              <a:t>youtubeApiKey</a:t>
            </a:r>
            <a:r>
              <a:rPr lang="de-DE"/>
              <a:t> = "y7k8nd9d92dl2m";</a:t>
            </a:r>
          </a:p>
          <a:p>
            <a:r>
              <a:rPr lang="de-DE"/>
              <a:t>	</a:t>
            </a:r>
          </a:p>
          <a:p>
            <a:r>
              <a:rPr lang="de-DE"/>
              <a:t>	private String </a:t>
            </a:r>
            <a:r>
              <a:rPr lang="de-DE" err="1"/>
              <a:t>asmiqAcademyApiKey</a:t>
            </a:r>
            <a:r>
              <a:rPr lang="de-DE"/>
              <a:t> = "y7k8nd9d92dl2m";</a:t>
            </a:r>
          </a:p>
          <a:p>
            <a:endParaRPr lang="de-DE"/>
          </a:p>
          <a:p>
            <a:r>
              <a:rPr lang="de-DE"/>
              <a:t>	</a:t>
            </a:r>
            <a:r>
              <a:rPr lang="de-DE">
                <a:solidFill>
                  <a:srgbClr val="FF0000"/>
                </a:solidFill>
              </a:rPr>
              <a:t>@</a:t>
            </a:r>
            <a:r>
              <a:rPr lang="de-DE" err="1">
                <a:solidFill>
                  <a:srgbClr val="FF0000"/>
                </a:solidFill>
              </a:rPr>
              <a:t>Override</a:t>
            </a:r>
            <a:endParaRPr lang="de-DE">
              <a:solidFill>
                <a:srgbClr val="FF0000"/>
              </a:solidFill>
            </a:endParaRPr>
          </a:p>
          <a:p>
            <a:r>
              <a:rPr lang="de-DE">
                <a:solidFill>
                  <a:srgbClr val="FF0000"/>
                </a:solidFill>
              </a:rPr>
              <a:t>	public </a:t>
            </a:r>
            <a:r>
              <a:rPr lang="de-DE" err="1">
                <a:solidFill>
                  <a:srgbClr val="FF0000"/>
                </a:solidFill>
              </a:rPr>
              <a:t>void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afterPropertiesSet</a:t>
            </a:r>
            <a:r>
              <a:rPr lang="de-DE">
                <a:solidFill>
                  <a:srgbClr val="FF0000"/>
                </a:solidFill>
              </a:rPr>
              <a:t>() </a:t>
            </a:r>
            <a:r>
              <a:rPr lang="de-DE" err="1">
                <a:solidFill>
                  <a:srgbClr val="FF0000"/>
                </a:solidFill>
              </a:rPr>
              <a:t>throws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 err="1">
                <a:solidFill>
                  <a:srgbClr val="FF0000"/>
                </a:solidFill>
              </a:rPr>
              <a:t>Exception</a:t>
            </a:r>
            <a:r>
              <a:rPr lang="de-DE">
                <a:solidFill>
                  <a:srgbClr val="FF0000"/>
                </a:solidFill>
              </a:rPr>
              <a:t> </a:t>
            </a:r>
            <a:r>
              <a:rPr lang="de-DE"/>
              <a:t>{</a:t>
            </a:r>
          </a:p>
          <a:p>
            <a:r>
              <a:rPr lang="de-DE"/>
              <a:t>		</a:t>
            </a:r>
            <a:r>
              <a:rPr lang="de-DE" err="1"/>
              <a:t>initStreams</a:t>
            </a:r>
            <a:r>
              <a:rPr lang="de-DE"/>
              <a:t>();</a:t>
            </a:r>
          </a:p>
          <a:p>
            <a:r>
              <a:rPr lang="de-DE"/>
              <a:t>	}</a:t>
            </a:r>
          </a:p>
          <a:p>
            <a:endParaRPr lang="de-DE"/>
          </a:p>
          <a:p>
            <a:r>
              <a:rPr lang="de-DE"/>
              <a:t>	private </a:t>
            </a:r>
            <a:r>
              <a:rPr lang="de-DE" err="1"/>
              <a:t>void</a:t>
            </a:r>
            <a:r>
              <a:rPr lang="de-DE"/>
              <a:t> </a:t>
            </a:r>
            <a:r>
              <a:rPr lang="de-DE" err="1"/>
              <a:t>initStreams</a:t>
            </a:r>
            <a:r>
              <a:rPr lang="de-DE"/>
              <a:t>() {</a:t>
            </a:r>
          </a:p>
          <a:p>
            <a:r>
              <a:rPr lang="de-DE"/>
              <a:t>		</a:t>
            </a:r>
            <a:r>
              <a:rPr lang="de-DE" err="1"/>
              <a:t>asmiqAcademyStream</a:t>
            </a:r>
            <a:r>
              <a:rPr lang="de-DE"/>
              <a:t> = </a:t>
            </a:r>
            <a:r>
              <a:rPr lang="de-DE" err="1"/>
              <a:t>AsmiqAcademyStream.builder</a:t>
            </a:r>
            <a:r>
              <a:rPr lang="de-DE"/>
              <a:t>().</a:t>
            </a:r>
            <a:r>
              <a:rPr lang="de-DE" err="1"/>
              <a:t>withApiKey</a:t>
            </a:r>
            <a:r>
              <a:rPr lang="de-DE"/>
              <a:t>(</a:t>
            </a:r>
            <a:r>
              <a:rPr lang="de-DE" err="1"/>
              <a:t>asmiqAcademyApiKey</a:t>
            </a:r>
            <a:r>
              <a:rPr lang="de-DE"/>
              <a:t>).</a:t>
            </a:r>
            <a:r>
              <a:rPr lang="de-DE" err="1"/>
              <a:t>build</a:t>
            </a:r>
            <a:r>
              <a:rPr lang="de-DE"/>
              <a:t>();</a:t>
            </a:r>
          </a:p>
          <a:p>
            <a:r>
              <a:rPr lang="de-DE"/>
              <a:t>		</a:t>
            </a:r>
            <a:r>
              <a:rPr lang="de-DE" err="1"/>
              <a:t>youtubeStream</a:t>
            </a:r>
            <a:r>
              <a:rPr lang="de-DE"/>
              <a:t> = </a:t>
            </a:r>
            <a:r>
              <a:rPr lang="de-DE" err="1"/>
              <a:t>YoutubeStream.builder</a:t>
            </a:r>
            <a:r>
              <a:rPr lang="de-DE"/>
              <a:t>().</a:t>
            </a:r>
            <a:r>
              <a:rPr lang="de-DE" err="1"/>
              <a:t>withApiKey</a:t>
            </a:r>
            <a:r>
              <a:rPr lang="de-DE"/>
              <a:t>(</a:t>
            </a:r>
            <a:r>
              <a:rPr lang="de-DE" err="1"/>
              <a:t>youtubeApiKey</a:t>
            </a:r>
            <a:r>
              <a:rPr lang="de-DE"/>
              <a:t>).</a:t>
            </a:r>
            <a:r>
              <a:rPr lang="de-DE" err="1"/>
              <a:t>build</a:t>
            </a:r>
            <a:r>
              <a:rPr lang="de-DE"/>
              <a:t>();</a:t>
            </a:r>
          </a:p>
          <a:p>
            <a:r>
              <a:rPr lang="de-DE"/>
              <a:t>	}	</a:t>
            </a:r>
          </a:p>
          <a:p>
            <a:endParaRPr lang="de-DE"/>
          </a:p>
          <a:p>
            <a:r>
              <a:rPr lang="de-DE"/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19CE9D2-E36E-3644-9D76-B5F28517E7DB}"/>
              </a:ext>
            </a:extLst>
          </p:cNvPr>
          <p:cNvGrpSpPr/>
          <p:nvPr/>
        </p:nvGrpSpPr>
        <p:grpSpPr>
          <a:xfrm>
            <a:off x="7071360" y="-35736"/>
            <a:ext cx="5120640" cy="1003680"/>
            <a:chOff x="365760" y="1583033"/>
            <a:chExt cx="5120640" cy="1003680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C2E663FC-2BF8-0642-A354-FF4D9CDAA717}"/>
                </a:ext>
              </a:extLst>
            </p:cNvPr>
            <p:cNvSpPr/>
            <p:nvPr/>
          </p:nvSpPr>
          <p:spPr>
            <a:xfrm>
              <a:off x="365760" y="158303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1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>
              <a:extLst>
                <a:ext uri="{FF2B5EF4-FFF2-40B4-BE49-F238E27FC236}">
                  <a16:creationId xmlns:a16="http://schemas.microsoft.com/office/drawing/2014/main" id="{32B4920A-0105-9942-8851-470096347E13}"/>
                </a:ext>
              </a:extLst>
            </p:cNvPr>
            <p:cNvSpPr txBox="1"/>
            <p:nvPr/>
          </p:nvSpPr>
          <p:spPr>
            <a:xfrm>
              <a:off x="414756" y="163202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kern="1200" err="1"/>
                <a:t>InitializingBean</a:t>
              </a:r>
              <a:endParaRPr lang="en-US" sz="3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486147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6EFF3F3-2729-0447-B1A7-68A37ADB73A0}"/>
              </a:ext>
            </a:extLst>
          </p:cNvPr>
          <p:cNvSpPr/>
          <p:nvPr/>
        </p:nvSpPr>
        <p:spPr>
          <a:xfrm>
            <a:off x="8587273" y="1052676"/>
            <a:ext cx="3532093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r>
              <a:rPr lang="en"/>
              <a:t>@Configuration</a:t>
            </a:r>
          </a:p>
          <a:p>
            <a:r>
              <a:rPr lang="en"/>
              <a:t>public class </a:t>
            </a:r>
            <a:r>
              <a:rPr lang="en" err="1"/>
              <a:t>AppConfig</a:t>
            </a:r>
            <a:r>
              <a:rPr lang="en"/>
              <a:t> {</a:t>
            </a:r>
          </a:p>
          <a:p>
            <a:endParaRPr lang="en"/>
          </a:p>
          <a:p>
            <a:r>
              <a:rPr lang="en"/>
              <a:t>@Bean(</a:t>
            </a:r>
            <a:r>
              <a:rPr lang="en" b="1" err="1">
                <a:solidFill>
                  <a:srgbClr val="FF0000"/>
                </a:solidFill>
              </a:rPr>
              <a:t>initMethod</a:t>
            </a:r>
            <a:r>
              <a:rPr lang="en" b="1">
                <a:solidFill>
                  <a:srgbClr val="FF0000"/>
                </a:solidFill>
              </a:rPr>
              <a:t>="</a:t>
            </a:r>
            <a:r>
              <a:rPr lang="en" b="1" err="1">
                <a:solidFill>
                  <a:srgbClr val="FF0000"/>
                </a:solidFill>
              </a:rPr>
              <a:t>initStreams</a:t>
            </a:r>
            <a:r>
              <a:rPr lang="en" b="1">
                <a:solidFill>
                  <a:srgbClr val="FF0000"/>
                </a:solidFill>
              </a:rPr>
              <a:t>"</a:t>
            </a:r>
            <a:r>
              <a:rPr lang="en"/>
              <a:t>)</a:t>
            </a:r>
          </a:p>
          <a:p>
            <a:r>
              <a:rPr lang="en"/>
              <a:t>public </a:t>
            </a:r>
            <a:r>
              <a:rPr lang="en" err="1"/>
              <a:t>VideoPlayer</a:t>
            </a:r>
            <a:r>
              <a:rPr lang="en"/>
              <a:t> </a:t>
            </a:r>
            <a:r>
              <a:rPr lang="en" err="1"/>
              <a:t>videoPlayer</a:t>
            </a:r>
            <a:r>
              <a:rPr lang="en"/>
              <a:t>() {</a:t>
            </a:r>
          </a:p>
          <a:p>
            <a:r>
              <a:rPr lang="en"/>
              <a:t>   return new </a:t>
            </a:r>
            <a:r>
              <a:rPr lang="en" err="1"/>
              <a:t>VideoPlayer</a:t>
            </a:r>
            <a:r>
              <a:rPr lang="en"/>
              <a:t>();</a:t>
            </a:r>
          </a:p>
          <a:p>
            <a:r>
              <a:rPr lang="en"/>
              <a:t>}</a:t>
            </a:r>
          </a:p>
          <a:p>
            <a:endParaRPr lang="en"/>
          </a:p>
          <a:p>
            <a:r>
              <a:rPr lang="en"/>
              <a:t>}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C24FBB5-E143-FE4C-BA9D-187669BD5974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3125273"/>
            <a:chExt cx="5120640" cy="1003680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EB54192F-823C-434B-9288-2A5ACE259F97}"/>
                </a:ext>
              </a:extLst>
            </p:cNvPr>
            <p:cNvSpPr/>
            <p:nvPr/>
          </p:nvSpPr>
          <p:spPr>
            <a:xfrm>
              <a:off x="365760" y="312527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1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>
              <a:extLst>
                <a:ext uri="{FF2B5EF4-FFF2-40B4-BE49-F238E27FC236}">
                  <a16:creationId xmlns:a16="http://schemas.microsoft.com/office/drawing/2014/main" id="{E635BAA5-A28B-DD49-B89E-40D4AC96BAD4}"/>
                </a:ext>
              </a:extLst>
            </p:cNvPr>
            <p:cNvSpPr txBox="1"/>
            <p:nvPr/>
          </p:nvSpPr>
          <p:spPr>
            <a:xfrm>
              <a:off x="414756" y="317426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kern="1200" err="1"/>
                <a:t>initMethod</a:t>
              </a:r>
              <a:r>
                <a:rPr lang="de-DE" sz="3400" kern="1200"/>
                <a:t> in @Bean</a:t>
              </a:r>
              <a:endParaRPr lang="en-US" sz="3400" kern="1200"/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080A6EA8-5E5F-E945-AA56-7366753E345F}"/>
              </a:ext>
            </a:extLst>
          </p:cNvPr>
          <p:cNvSpPr/>
          <p:nvPr/>
        </p:nvSpPr>
        <p:spPr>
          <a:xfrm>
            <a:off x="421242" y="1009957"/>
            <a:ext cx="1156023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@</a:t>
            </a:r>
            <a:r>
              <a:rPr lang="de-DE" err="1"/>
              <a:t>Component</a:t>
            </a:r>
            <a:endParaRPr lang="de-DE"/>
          </a:p>
          <a:p>
            <a:r>
              <a:rPr lang="de-DE"/>
              <a:t>public class </a:t>
            </a:r>
            <a:r>
              <a:rPr lang="de-DE" err="1"/>
              <a:t>VideoPlayer</a:t>
            </a:r>
            <a:r>
              <a:rPr lang="de-DE"/>
              <a:t> {</a:t>
            </a:r>
          </a:p>
          <a:p>
            <a:r>
              <a:rPr lang="de-DE"/>
              <a:t>	</a:t>
            </a:r>
          </a:p>
          <a:p>
            <a:r>
              <a:rPr lang="de-DE"/>
              <a:t>	private </a:t>
            </a:r>
            <a:r>
              <a:rPr lang="de-DE" err="1"/>
              <a:t>AsmiqAcademyStream</a:t>
            </a:r>
            <a:r>
              <a:rPr lang="de-DE"/>
              <a:t> </a:t>
            </a:r>
            <a:r>
              <a:rPr lang="de-DE" err="1"/>
              <a:t>asmiqAcademyStream</a:t>
            </a:r>
            <a:r>
              <a:rPr lang="de-DE"/>
              <a:t>;</a:t>
            </a:r>
          </a:p>
          <a:p>
            <a:r>
              <a:rPr lang="de-DE"/>
              <a:t>	</a:t>
            </a:r>
          </a:p>
          <a:p>
            <a:r>
              <a:rPr lang="de-DE"/>
              <a:t>	private </a:t>
            </a:r>
            <a:r>
              <a:rPr lang="de-DE" err="1"/>
              <a:t>YoutubeStream</a:t>
            </a:r>
            <a:r>
              <a:rPr lang="de-DE"/>
              <a:t> </a:t>
            </a:r>
            <a:r>
              <a:rPr lang="de-DE" err="1"/>
              <a:t>youtubeStream</a:t>
            </a:r>
            <a:r>
              <a:rPr lang="de-DE"/>
              <a:t>;</a:t>
            </a:r>
          </a:p>
          <a:p>
            <a:r>
              <a:rPr lang="de-DE"/>
              <a:t>	</a:t>
            </a:r>
          </a:p>
          <a:p>
            <a:r>
              <a:rPr lang="de-DE"/>
              <a:t>	private String </a:t>
            </a:r>
            <a:r>
              <a:rPr lang="de-DE" err="1"/>
              <a:t>youtubeApiKey</a:t>
            </a:r>
            <a:r>
              <a:rPr lang="de-DE"/>
              <a:t> = "y7k8nd9d92dl2m";</a:t>
            </a:r>
          </a:p>
          <a:p>
            <a:r>
              <a:rPr lang="de-DE"/>
              <a:t>	</a:t>
            </a:r>
          </a:p>
          <a:p>
            <a:r>
              <a:rPr lang="de-DE"/>
              <a:t>	private String </a:t>
            </a:r>
            <a:r>
              <a:rPr lang="de-DE" err="1"/>
              <a:t>asmiqAcademyApiKey</a:t>
            </a:r>
            <a:r>
              <a:rPr lang="de-DE"/>
              <a:t> = "y7k8nd9d92dl2m“;</a:t>
            </a:r>
          </a:p>
          <a:p>
            <a:endParaRPr lang="de-DE"/>
          </a:p>
          <a:p>
            <a:endParaRPr lang="de-DE"/>
          </a:p>
          <a:p>
            <a:r>
              <a:rPr lang="de-DE"/>
              <a:t>	private </a:t>
            </a:r>
            <a:r>
              <a:rPr lang="de-DE" err="1"/>
              <a:t>void</a:t>
            </a:r>
            <a:r>
              <a:rPr lang="de-DE"/>
              <a:t> </a:t>
            </a:r>
            <a:r>
              <a:rPr lang="de-DE" err="1">
                <a:solidFill>
                  <a:srgbClr val="FF0000"/>
                </a:solidFill>
              </a:rPr>
              <a:t>initStreams</a:t>
            </a:r>
            <a:r>
              <a:rPr lang="de-DE"/>
              <a:t>() {</a:t>
            </a:r>
          </a:p>
          <a:p>
            <a:r>
              <a:rPr lang="de-DE"/>
              <a:t>		</a:t>
            </a:r>
            <a:r>
              <a:rPr lang="de-DE" err="1"/>
              <a:t>asmiqAcademyStream</a:t>
            </a:r>
            <a:r>
              <a:rPr lang="de-DE"/>
              <a:t> = </a:t>
            </a:r>
            <a:r>
              <a:rPr lang="de-DE" err="1"/>
              <a:t>AsmiqAcademyStream.builder</a:t>
            </a:r>
            <a:r>
              <a:rPr lang="de-DE"/>
              <a:t>().</a:t>
            </a:r>
            <a:r>
              <a:rPr lang="de-DE" err="1"/>
              <a:t>withApiKey</a:t>
            </a:r>
            <a:r>
              <a:rPr lang="de-DE"/>
              <a:t>(</a:t>
            </a:r>
            <a:r>
              <a:rPr lang="de-DE" err="1"/>
              <a:t>asmiqAcademyApiKey</a:t>
            </a:r>
            <a:r>
              <a:rPr lang="de-DE"/>
              <a:t>).</a:t>
            </a:r>
            <a:r>
              <a:rPr lang="de-DE" err="1"/>
              <a:t>build</a:t>
            </a:r>
            <a:r>
              <a:rPr lang="de-DE"/>
              <a:t>();</a:t>
            </a:r>
          </a:p>
          <a:p>
            <a:r>
              <a:rPr lang="de-DE"/>
              <a:t>		</a:t>
            </a:r>
            <a:r>
              <a:rPr lang="de-DE" err="1"/>
              <a:t>youtubeStream</a:t>
            </a:r>
            <a:r>
              <a:rPr lang="de-DE"/>
              <a:t> = </a:t>
            </a:r>
            <a:r>
              <a:rPr lang="de-DE" err="1"/>
              <a:t>YoutubeStream.builder</a:t>
            </a:r>
            <a:r>
              <a:rPr lang="de-DE"/>
              <a:t>().</a:t>
            </a:r>
            <a:r>
              <a:rPr lang="de-DE" err="1"/>
              <a:t>withApiKey</a:t>
            </a:r>
            <a:r>
              <a:rPr lang="de-DE"/>
              <a:t>(</a:t>
            </a:r>
            <a:r>
              <a:rPr lang="de-DE" err="1"/>
              <a:t>youtubeApiKey</a:t>
            </a:r>
            <a:r>
              <a:rPr lang="de-DE"/>
              <a:t>).</a:t>
            </a:r>
            <a:r>
              <a:rPr lang="de-DE" err="1"/>
              <a:t>build</a:t>
            </a:r>
            <a:r>
              <a:rPr lang="de-DE"/>
              <a:t>();</a:t>
            </a:r>
          </a:p>
          <a:p>
            <a:r>
              <a:rPr lang="de-DE"/>
              <a:t>	}	</a:t>
            </a:r>
          </a:p>
          <a:p>
            <a:endParaRPr lang="de-DE"/>
          </a:p>
          <a:p>
            <a:r>
              <a:rPr lang="de-DE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013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EFEED-ECDB-4048-87C1-11466995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33" y="1239462"/>
            <a:ext cx="9122584" cy="1325563"/>
          </a:xfrm>
        </p:spPr>
        <p:txBody>
          <a:bodyPr>
            <a:normAutofit/>
          </a:bodyPr>
          <a:lstStyle/>
          <a:p>
            <a:r>
              <a:rPr lang="de-DE" err="1"/>
              <a:t>Initialization</a:t>
            </a:r>
            <a:r>
              <a:rPr lang="de-DE"/>
              <a:t> </a:t>
            </a:r>
            <a:r>
              <a:rPr lang="de-DE" err="1"/>
              <a:t>callbacks</a:t>
            </a:r>
            <a:r>
              <a:rPr lang="de-DE"/>
              <a:t> </a:t>
            </a:r>
            <a:r>
              <a:rPr lang="de-DE" err="1"/>
              <a:t>precedence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BFB2B-998F-564D-B0A6-26A69A408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726" y="2797393"/>
            <a:ext cx="6066118" cy="2438546"/>
          </a:xfrm>
        </p:spPr>
        <p:txBody>
          <a:bodyPr>
            <a:normAutofit/>
          </a:bodyPr>
          <a:lstStyle/>
          <a:p>
            <a:r>
              <a:rPr lang="de-DE" sz="3200">
                <a:solidFill>
                  <a:schemeClr val="accent1"/>
                </a:solidFill>
              </a:rPr>
              <a:t>@</a:t>
            </a:r>
            <a:r>
              <a:rPr lang="de-DE" sz="3200" err="1">
                <a:solidFill>
                  <a:schemeClr val="accent1"/>
                </a:solidFill>
              </a:rPr>
              <a:t>PostConstruct</a:t>
            </a:r>
            <a:endParaRPr lang="de-DE" sz="3200">
              <a:solidFill>
                <a:schemeClr val="accent1"/>
              </a:solidFill>
            </a:endParaRPr>
          </a:p>
          <a:p>
            <a:r>
              <a:rPr lang="de-CH" sz="3200" err="1">
                <a:solidFill>
                  <a:schemeClr val="accent1"/>
                </a:solidFill>
              </a:rPr>
              <a:t>InitializingBean</a:t>
            </a:r>
            <a:endParaRPr lang="de-CH" sz="3200">
              <a:solidFill>
                <a:schemeClr val="accent1"/>
              </a:solidFill>
            </a:endParaRPr>
          </a:p>
          <a:p>
            <a:r>
              <a:rPr lang="de-DE" sz="3200" err="1">
                <a:solidFill>
                  <a:schemeClr val="accent1"/>
                </a:solidFill>
              </a:rPr>
              <a:t>initMethod</a:t>
            </a:r>
            <a:r>
              <a:rPr lang="de-DE" sz="3200">
                <a:solidFill>
                  <a:schemeClr val="accent1"/>
                </a:solidFill>
              </a:rPr>
              <a:t> in @Bean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C35BAF-9B91-4181-8484-AB4402B1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5630" y="3582245"/>
            <a:ext cx="2194559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825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39A3D7-C362-3243-91BE-D821AC2D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err="1">
                <a:solidFill>
                  <a:srgbClr val="FFFFFF"/>
                </a:solidFill>
              </a:rPr>
              <a:t>Destruction</a:t>
            </a:r>
            <a:r>
              <a:rPr lang="de-DE" sz="2600">
                <a:solidFill>
                  <a:srgbClr val="FFFFFF"/>
                </a:solidFill>
              </a:rPr>
              <a:t> </a:t>
            </a:r>
            <a:r>
              <a:rPr lang="de-DE" sz="2600" err="1">
                <a:solidFill>
                  <a:srgbClr val="FFFFFF"/>
                </a:solidFill>
              </a:rPr>
              <a:t>callbacks</a:t>
            </a:r>
            <a:endParaRPr lang="de-DE" sz="26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11589" y="1529542"/>
              <a:ext cx="672407" cy="378229"/>
            </p:xfrm>
            <a:graphic>
              <a:graphicData uri="http://schemas.microsoft.com/office/powerpoint/2016/slidezoom">
                <pslz:sldZm>
                  <pslz:sldZmObj sldId="304" cId="2025032209">
                    <pslz:zmPr id="{10C7752A-CD87-5049-BA8D-F0DB347E9A3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2407" cy="37822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5E9839C-473C-C144-96DE-2D0112B5B9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1589" y="1529542"/>
                <a:ext cx="672407" cy="37822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D21C19EF-936E-42CB-A0D3-5BC1127F5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81201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173892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FF3A8C3-08F9-7C42-A250-76CF5F7F994C}"/>
              </a:ext>
            </a:extLst>
          </p:cNvPr>
          <p:cNvSpPr/>
          <p:nvPr/>
        </p:nvSpPr>
        <p:spPr>
          <a:xfrm>
            <a:off x="243840" y="335845"/>
            <a:ext cx="1170432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VideoPlayer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CH" b="1" dirty="0">
                <a:solidFill>
                  <a:srgbClr val="C00000"/>
                </a:solidFill>
              </a:rPr>
              <a:t>@</a:t>
            </a:r>
            <a:r>
              <a:rPr lang="de-CH" b="1" dirty="0" err="1">
                <a:solidFill>
                  <a:srgbClr val="C00000"/>
                </a:solidFill>
              </a:rPr>
              <a:t>PreDestroy</a:t>
            </a:r>
            <a:endParaRPr lang="de-CH" b="1" dirty="0">
              <a:solidFill>
                <a:srgbClr val="C00000"/>
              </a:solidFill>
            </a:endParaRPr>
          </a:p>
          <a:p>
            <a:r>
              <a:rPr lang="de-CH" b="1" dirty="0"/>
              <a:t>	</a:t>
            </a:r>
            <a:r>
              <a:rPr lang="de-CH" dirty="0"/>
              <a:t>private void </a:t>
            </a:r>
            <a:r>
              <a:rPr lang="de-CH" dirty="0" err="1"/>
              <a:t>signOffStreams</a:t>
            </a:r>
            <a:r>
              <a:rPr lang="de-CH" dirty="0"/>
              <a:t>() {</a:t>
            </a:r>
          </a:p>
          <a:p>
            <a:r>
              <a:rPr lang="de-CH" dirty="0"/>
              <a:t>		</a:t>
            </a:r>
            <a:r>
              <a:rPr lang="de-CH" dirty="0" err="1"/>
              <a:t>asmiqAcademyStream.signOff</a:t>
            </a:r>
            <a:r>
              <a:rPr lang="de-CH" dirty="0"/>
              <a:t>();</a:t>
            </a:r>
          </a:p>
          <a:p>
            <a:r>
              <a:rPr lang="de-CH" dirty="0"/>
              <a:t>		</a:t>
            </a:r>
            <a:r>
              <a:rPr lang="de-CH" dirty="0" err="1"/>
              <a:t>youtubeStream.signOff</a:t>
            </a:r>
            <a:r>
              <a:rPr lang="de-CH" dirty="0"/>
              <a:t>();</a:t>
            </a:r>
          </a:p>
          <a:p>
            <a:r>
              <a:rPr lang="de-CH" dirty="0"/>
              <a:t>	}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	//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546F12-910C-9F48-A768-D893B7CC241F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40792"/>
            <a:chExt cx="5120640" cy="1003680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9ED35D57-0475-1843-BF6C-EA3413CF2BD7}"/>
                </a:ext>
              </a:extLst>
            </p:cNvPr>
            <p:cNvSpPr/>
            <p:nvPr/>
          </p:nvSpPr>
          <p:spPr>
            <a:xfrm>
              <a:off x="365760" y="40792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bgerundetes Rechteck 4">
              <a:extLst>
                <a:ext uri="{FF2B5EF4-FFF2-40B4-BE49-F238E27FC236}">
                  <a16:creationId xmlns:a16="http://schemas.microsoft.com/office/drawing/2014/main" id="{3DB296E8-0CA6-3748-A721-19C175888891}"/>
                </a:ext>
              </a:extLst>
            </p:cNvPr>
            <p:cNvSpPr txBox="1"/>
            <p:nvPr/>
          </p:nvSpPr>
          <p:spPr>
            <a:xfrm>
              <a:off x="414756" y="89788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3400" kern="1200"/>
                <a:t>@</a:t>
              </a:r>
              <a:r>
                <a:rPr lang="de-DE" sz="3400" err="1"/>
                <a:t>Predestroy</a:t>
              </a:r>
              <a:endParaRPr lang="en-US" sz="3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4927940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83BB2A7-3F23-3142-AA5F-AB1AE40F0712}"/>
              </a:ext>
            </a:extLst>
          </p:cNvPr>
          <p:cNvSpPr/>
          <p:nvPr/>
        </p:nvSpPr>
        <p:spPr>
          <a:xfrm>
            <a:off x="48996" y="466104"/>
            <a:ext cx="1156023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VideoPlayer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CH" b="1" dirty="0" err="1">
                <a:solidFill>
                  <a:srgbClr val="C00000"/>
                </a:solidFill>
              </a:rPr>
              <a:t>DisposableBean</a:t>
            </a:r>
            <a:r>
              <a:rPr lang="de-DE" dirty="0"/>
              <a:t>{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>
                <a:solidFill>
                  <a:srgbClr val="FF0000"/>
                </a:solidFill>
              </a:rPr>
              <a:t>@</a:t>
            </a:r>
            <a:r>
              <a:rPr lang="de-DE" dirty="0" err="1">
                <a:solidFill>
                  <a:srgbClr val="FF0000"/>
                </a:solidFill>
              </a:rPr>
              <a:t>Override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	</a:t>
            </a:r>
            <a:r>
              <a:rPr lang="de-DE" dirty="0" err="1"/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/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C00000"/>
                </a:solidFill>
              </a:rPr>
              <a:t>destroy</a:t>
            </a:r>
            <a:r>
              <a:rPr lang="de-DE" dirty="0">
                <a:solidFill>
                  <a:srgbClr val="FF0000"/>
                </a:solidFill>
              </a:rPr>
              <a:t>()</a:t>
            </a:r>
            <a:r>
              <a:rPr lang="de-DE" dirty="0"/>
              <a:t>{</a:t>
            </a:r>
          </a:p>
          <a:p>
            <a:r>
              <a:rPr lang="de-DE" dirty="0"/>
              <a:t>		</a:t>
            </a:r>
            <a:r>
              <a:rPr lang="de-CH" dirty="0"/>
              <a:t> </a:t>
            </a:r>
            <a:r>
              <a:rPr lang="de-CH" dirty="0" err="1"/>
              <a:t>signOffStreams</a:t>
            </a:r>
            <a:r>
              <a:rPr lang="de-CH" dirty="0"/>
              <a:t> ();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CH" dirty="0"/>
              <a:t>private void </a:t>
            </a:r>
            <a:r>
              <a:rPr lang="de-CH" dirty="0" err="1"/>
              <a:t>signOffStreams</a:t>
            </a:r>
            <a:r>
              <a:rPr lang="de-CH" dirty="0"/>
              <a:t>() {</a:t>
            </a:r>
          </a:p>
          <a:p>
            <a:r>
              <a:rPr lang="de-CH" dirty="0"/>
              <a:t>		</a:t>
            </a:r>
            <a:r>
              <a:rPr lang="de-CH" dirty="0" err="1"/>
              <a:t>asmiqAcademyStream.signOff</a:t>
            </a:r>
            <a:r>
              <a:rPr lang="de-CH" dirty="0"/>
              <a:t>();</a:t>
            </a:r>
          </a:p>
          <a:p>
            <a:r>
              <a:rPr lang="de-CH" dirty="0"/>
              <a:t>		</a:t>
            </a:r>
            <a:r>
              <a:rPr lang="de-CH" dirty="0" err="1"/>
              <a:t>youtubeStream.signOff</a:t>
            </a:r>
            <a:r>
              <a:rPr lang="de-CH" dirty="0"/>
              <a:t>();</a:t>
            </a:r>
          </a:p>
          <a:p>
            <a:r>
              <a:rPr lang="de-CH" dirty="0"/>
              <a:t>	}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19CE9D2-E36E-3644-9D76-B5F28517E7DB}"/>
              </a:ext>
            </a:extLst>
          </p:cNvPr>
          <p:cNvGrpSpPr/>
          <p:nvPr/>
        </p:nvGrpSpPr>
        <p:grpSpPr>
          <a:xfrm>
            <a:off x="7071360" y="-35736"/>
            <a:ext cx="5120640" cy="1003680"/>
            <a:chOff x="365760" y="1583033"/>
            <a:chExt cx="5120640" cy="1003680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C2E663FC-2BF8-0642-A354-FF4D9CDAA717}"/>
                </a:ext>
              </a:extLst>
            </p:cNvPr>
            <p:cNvSpPr/>
            <p:nvPr/>
          </p:nvSpPr>
          <p:spPr>
            <a:xfrm>
              <a:off x="365760" y="158303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1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>
              <a:extLst>
                <a:ext uri="{FF2B5EF4-FFF2-40B4-BE49-F238E27FC236}">
                  <a16:creationId xmlns:a16="http://schemas.microsoft.com/office/drawing/2014/main" id="{32B4920A-0105-9942-8851-470096347E13}"/>
                </a:ext>
              </a:extLst>
            </p:cNvPr>
            <p:cNvSpPr txBox="1"/>
            <p:nvPr/>
          </p:nvSpPr>
          <p:spPr>
            <a:xfrm>
              <a:off x="414756" y="163202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kern="1200" err="1"/>
                <a:t>DisposableBean</a:t>
              </a:r>
              <a:endParaRPr lang="en-US" sz="3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2630750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6EFF3F3-2729-0447-B1A7-68A37ADB73A0}"/>
              </a:ext>
            </a:extLst>
          </p:cNvPr>
          <p:cNvSpPr/>
          <p:nvPr/>
        </p:nvSpPr>
        <p:spPr>
          <a:xfrm>
            <a:off x="7893733" y="1180553"/>
            <a:ext cx="424927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r>
              <a:rPr lang="en"/>
              <a:t>@Configuration</a:t>
            </a:r>
          </a:p>
          <a:p>
            <a:r>
              <a:rPr lang="en"/>
              <a:t>public class </a:t>
            </a:r>
            <a:r>
              <a:rPr lang="en" err="1"/>
              <a:t>AppConfig</a:t>
            </a:r>
            <a:r>
              <a:rPr lang="en"/>
              <a:t> {</a:t>
            </a:r>
          </a:p>
          <a:p>
            <a:endParaRPr lang="en"/>
          </a:p>
          <a:p>
            <a:r>
              <a:rPr lang="en"/>
              <a:t>@Bean(</a:t>
            </a:r>
            <a:r>
              <a:rPr lang="de-CH" err="1">
                <a:solidFill>
                  <a:srgbClr val="C00000"/>
                </a:solidFill>
              </a:rPr>
              <a:t>destroyMethod</a:t>
            </a:r>
            <a:r>
              <a:rPr lang="de-CH">
                <a:solidFill>
                  <a:srgbClr val="C00000"/>
                </a:solidFill>
              </a:rPr>
              <a:t>="</a:t>
            </a:r>
            <a:r>
              <a:rPr lang="de-CH" err="1">
                <a:solidFill>
                  <a:srgbClr val="C00000"/>
                </a:solidFill>
              </a:rPr>
              <a:t>signOffStreams</a:t>
            </a:r>
            <a:r>
              <a:rPr lang="de-CH">
                <a:solidFill>
                  <a:srgbClr val="C00000"/>
                </a:solidFill>
              </a:rPr>
              <a:t>"</a:t>
            </a:r>
            <a:r>
              <a:rPr lang="en"/>
              <a:t>)</a:t>
            </a:r>
          </a:p>
          <a:p>
            <a:r>
              <a:rPr lang="en"/>
              <a:t>public </a:t>
            </a:r>
            <a:r>
              <a:rPr lang="en" err="1"/>
              <a:t>VideoPlayer</a:t>
            </a:r>
            <a:r>
              <a:rPr lang="en"/>
              <a:t> </a:t>
            </a:r>
            <a:r>
              <a:rPr lang="en" err="1"/>
              <a:t>videoPlayer</a:t>
            </a:r>
            <a:r>
              <a:rPr lang="en"/>
              <a:t>() {</a:t>
            </a:r>
          </a:p>
          <a:p>
            <a:r>
              <a:rPr lang="en"/>
              <a:t>   return new </a:t>
            </a:r>
            <a:r>
              <a:rPr lang="en" err="1"/>
              <a:t>VideoPlayer</a:t>
            </a:r>
            <a:r>
              <a:rPr lang="en"/>
              <a:t>();</a:t>
            </a:r>
          </a:p>
          <a:p>
            <a:r>
              <a:rPr lang="en"/>
              <a:t>}</a:t>
            </a:r>
          </a:p>
          <a:p>
            <a:endParaRPr lang="en"/>
          </a:p>
          <a:p>
            <a:r>
              <a:rPr lang="en"/>
              <a:t>}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C24FBB5-E143-FE4C-BA9D-187669BD5974}"/>
              </a:ext>
            </a:extLst>
          </p:cNvPr>
          <p:cNvGrpSpPr/>
          <p:nvPr/>
        </p:nvGrpSpPr>
        <p:grpSpPr>
          <a:xfrm>
            <a:off x="7071360" y="0"/>
            <a:ext cx="5120640" cy="1003680"/>
            <a:chOff x="365760" y="3125273"/>
            <a:chExt cx="5120640" cy="1003680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EB54192F-823C-434B-9288-2A5ACE259F97}"/>
                </a:ext>
              </a:extLst>
            </p:cNvPr>
            <p:cNvSpPr/>
            <p:nvPr/>
          </p:nvSpPr>
          <p:spPr>
            <a:xfrm>
              <a:off x="365760" y="3125273"/>
              <a:ext cx="5120640" cy="10036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1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>
              <a:extLst>
                <a:ext uri="{FF2B5EF4-FFF2-40B4-BE49-F238E27FC236}">
                  <a16:creationId xmlns:a16="http://schemas.microsoft.com/office/drawing/2014/main" id="{E635BAA5-A28B-DD49-B89E-40D4AC96BAD4}"/>
                </a:ext>
              </a:extLst>
            </p:cNvPr>
            <p:cNvSpPr txBox="1"/>
            <p:nvPr/>
          </p:nvSpPr>
          <p:spPr>
            <a:xfrm>
              <a:off x="414756" y="3174269"/>
              <a:ext cx="5022648" cy="905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3548" tIns="0" rIns="193548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3400" err="1"/>
                <a:t>destroy</a:t>
              </a:r>
              <a:r>
                <a:rPr lang="de-CH" sz="3400" kern="1200" err="1"/>
                <a:t>Method</a:t>
              </a:r>
              <a:r>
                <a:rPr lang="de-DE" sz="3400" kern="1200"/>
                <a:t> in @Bean</a:t>
              </a:r>
              <a:endParaRPr lang="en-US" sz="3400" kern="1200"/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81A2147C-E88A-1041-AEDC-75664B4F3EDA}"/>
              </a:ext>
            </a:extLst>
          </p:cNvPr>
          <p:cNvSpPr/>
          <p:nvPr/>
        </p:nvSpPr>
        <p:spPr>
          <a:xfrm>
            <a:off x="171795" y="335845"/>
            <a:ext cx="737616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VideoPlayer</a:t>
            </a:r>
            <a:r>
              <a:rPr lang="de-DE" dirty="0"/>
              <a:t> {</a:t>
            </a:r>
          </a:p>
          <a:p>
            <a:endParaRPr lang="de-DE" dirty="0"/>
          </a:p>
          <a:p>
            <a:r>
              <a:rPr lang="de-DE" dirty="0"/>
              <a:t>	private </a:t>
            </a:r>
            <a:r>
              <a:rPr lang="de-DE" dirty="0" err="1"/>
              <a:t>AsmiqAcademyStream</a:t>
            </a:r>
            <a:r>
              <a:rPr lang="de-DE" dirty="0"/>
              <a:t> </a:t>
            </a:r>
            <a:r>
              <a:rPr lang="de-DE" dirty="0" err="1"/>
              <a:t>asmiqAcademyStream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</a:t>
            </a:r>
            <a:r>
              <a:rPr lang="de-DE" dirty="0" err="1"/>
              <a:t>YoutubeStream</a:t>
            </a:r>
            <a:r>
              <a:rPr lang="de-DE" dirty="0"/>
              <a:t> </a:t>
            </a:r>
            <a:r>
              <a:rPr lang="de-DE" dirty="0" err="1"/>
              <a:t>youtubeStream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youtubeApiKey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private String </a:t>
            </a:r>
            <a:r>
              <a:rPr lang="de-DE" dirty="0" err="1"/>
              <a:t>asmiqAcademyApiKey</a:t>
            </a:r>
            <a:r>
              <a:rPr lang="de-DE" dirty="0"/>
              <a:t> = "y7k8nd9d92dl2m";</a:t>
            </a:r>
          </a:p>
          <a:p>
            <a:r>
              <a:rPr lang="de-DE" dirty="0"/>
              <a:t>	</a:t>
            </a:r>
            <a:endParaRPr lang="de-CH" b="1" dirty="0">
              <a:solidFill>
                <a:srgbClr val="C00000"/>
              </a:solidFill>
            </a:endParaRPr>
          </a:p>
          <a:p>
            <a:r>
              <a:rPr lang="de-CH" b="1" dirty="0"/>
              <a:t>	</a:t>
            </a:r>
            <a:r>
              <a:rPr lang="de-CH" dirty="0"/>
              <a:t>private void </a:t>
            </a:r>
            <a:r>
              <a:rPr lang="de-CH" dirty="0" err="1"/>
              <a:t>signOffStreams</a:t>
            </a:r>
            <a:r>
              <a:rPr lang="de-CH" dirty="0"/>
              <a:t>() {</a:t>
            </a:r>
          </a:p>
          <a:p>
            <a:r>
              <a:rPr lang="de-CH" dirty="0"/>
              <a:t>		</a:t>
            </a:r>
            <a:r>
              <a:rPr lang="de-CH" dirty="0" err="1"/>
              <a:t>asmiqAcademyStream.signOff</a:t>
            </a:r>
            <a:r>
              <a:rPr lang="de-CH" dirty="0"/>
              <a:t>();</a:t>
            </a:r>
          </a:p>
          <a:p>
            <a:r>
              <a:rPr lang="de-CH" dirty="0"/>
              <a:t>		</a:t>
            </a:r>
            <a:r>
              <a:rPr lang="de-CH" dirty="0" err="1"/>
              <a:t>youtubeStream.signOff</a:t>
            </a:r>
            <a:r>
              <a:rPr lang="de-CH" dirty="0"/>
              <a:t>();</a:t>
            </a:r>
          </a:p>
          <a:p>
            <a:r>
              <a:rPr lang="de-CH" dirty="0"/>
              <a:t>	}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	//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stream</a:t>
            </a:r>
            <a:endParaRPr lang="de-DE" dirty="0"/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1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EFEED-ECDB-4048-87C1-11466995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33" y="1239462"/>
            <a:ext cx="9122584" cy="1325563"/>
          </a:xfrm>
        </p:spPr>
        <p:txBody>
          <a:bodyPr>
            <a:normAutofit/>
          </a:bodyPr>
          <a:lstStyle/>
          <a:p>
            <a:r>
              <a:rPr lang="de-DE" err="1"/>
              <a:t>Destruction</a:t>
            </a:r>
            <a:r>
              <a:rPr lang="de-DE"/>
              <a:t> </a:t>
            </a:r>
            <a:r>
              <a:rPr lang="de-DE" err="1"/>
              <a:t>callbacks</a:t>
            </a:r>
            <a:r>
              <a:rPr lang="de-DE"/>
              <a:t> </a:t>
            </a:r>
            <a:r>
              <a:rPr lang="de-DE" err="1"/>
              <a:t>precedence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BFB2B-998F-564D-B0A6-26A69A408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726" y="2797393"/>
            <a:ext cx="6066118" cy="2438546"/>
          </a:xfrm>
        </p:spPr>
        <p:txBody>
          <a:bodyPr>
            <a:normAutofit/>
          </a:bodyPr>
          <a:lstStyle/>
          <a:p>
            <a:r>
              <a:rPr lang="de-DE" sz="3200">
                <a:solidFill>
                  <a:schemeClr val="accent1"/>
                </a:solidFill>
              </a:rPr>
              <a:t>@</a:t>
            </a:r>
            <a:r>
              <a:rPr lang="de-DE" sz="3200" err="1">
                <a:solidFill>
                  <a:schemeClr val="accent1"/>
                </a:solidFill>
              </a:rPr>
              <a:t>PreDestroy</a:t>
            </a:r>
            <a:endParaRPr lang="de-DE" sz="3200">
              <a:solidFill>
                <a:schemeClr val="accent1"/>
              </a:solidFill>
            </a:endParaRPr>
          </a:p>
          <a:p>
            <a:r>
              <a:rPr lang="de-CH" sz="3200" err="1">
                <a:solidFill>
                  <a:schemeClr val="accent1"/>
                </a:solidFill>
              </a:rPr>
              <a:t>DisposableBean</a:t>
            </a:r>
            <a:endParaRPr lang="de-CH" sz="3200">
              <a:solidFill>
                <a:schemeClr val="accent1"/>
              </a:solidFill>
            </a:endParaRPr>
          </a:p>
          <a:p>
            <a:r>
              <a:rPr lang="de-DE" sz="3200" err="1">
                <a:solidFill>
                  <a:schemeClr val="accent1"/>
                </a:solidFill>
              </a:rPr>
              <a:t>destroyMethod</a:t>
            </a:r>
            <a:r>
              <a:rPr lang="de-DE" sz="3200">
                <a:solidFill>
                  <a:schemeClr val="accent1"/>
                </a:solidFill>
              </a:rPr>
              <a:t> in @Bean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C35BAF-9B91-4181-8484-AB4402B1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5630" y="3582245"/>
            <a:ext cx="2194559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650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894A7-1313-0B40-AD2E-CF671845D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453" y="4555307"/>
            <a:ext cx="7358500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Exercises – Spring Framework II</a:t>
            </a:r>
            <a:br>
              <a:rPr lang="en-US" dirty="0"/>
            </a:br>
            <a:r>
              <a:rPr lang="en-US" dirty="0"/>
              <a:t>	Questions 9 to 10  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01850A2-F56B-CF41-A98C-207B54B3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9961" y="1600957"/>
            <a:ext cx="2535056" cy="3485703"/>
          </a:xfrm>
          <a:prstGeom prst="rect">
            <a:avLst/>
          </a:prstGeom>
        </p:spPr>
      </p:pic>
      <p:pic>
        <p:nvPicPr>
          <p:cNvPr id="14" name="Grafik 13" descr="Ein Bild, das Strichzeichnung enthält.&#10;&#10;Automatisch generierte Beschreibung">
            <a:extLst>
              <a:ext uri="{FF2B5EF4-FFF2-40B4-BE49-F238E27FC236}">
                <a16:creationId xmlns:a16="http://schemas.microsoft.com/office/drawing/2014/main" id="{B3C8EBAB-8D84-1747-B14B-4877F3EB9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89682" y="532601"/>
            <a:ext cx="2308893" cy="1731669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fik 24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49DCBF5-BB0F-DF4B-8EF4-69F9A617A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47682" y="763892"/>
            <a:ext cx="2178429" cy="19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7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C94E9-0060-1B4B-A4DC-A422A40E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Spring Framework - JDK Baseline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E28CD4E-A823-7B47-A4BC-4DA88C9B4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62396"/>
              </p:ext>
            </p:extLst>
          </p:nvPr>
        </p:nvGraphicFramePr>
        <p:xfrm>
          <a:off x="838200" y="2194505"/>
          <a:ext cx="10223089" cy="301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239">
                  <a:extLst>
                    <a:ext uri="{9D8B030D-6E8A-4147-A177-3AD203B41FA5}">
                      <a16:colId xmlns:a16="http://schemas.microsoft.com/office/drawing/2014/main" val="786296318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155854101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883332372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4203945589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2310786044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184050706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4236130151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677417119"/>
                    </a:ext>
                  </a:extLst>
                </a:gridCol>
              </a:tblGrid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JDK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JDK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JDK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097970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4.3.x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9660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5.0.x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6165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5.1.x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827035"/>
                  </a:ext>
                </a:extLst>
              </a:tr>
            </a:tbl>
          </a:graphicData>
        </a:graphic>
      </p:graphicFrame>
      <p:pic>
        <p:nvPicPr>
          <p:cNvPr id="24" name="Grafik 23" descr="Daumen hoch">
            <a:extLst>
              <a:ext uri="{FF2B5EF4-FFF2-40B4-BE49-F238E27FC236}">
                <a16:creationId xmlns:a16="http://schemas.microsoft.com/office/drawing/2014/main" id="{713570FA-A73E-3940-AEE0-29D9C02E0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190788" y="3866314"/>
            <a:ext cx="457200" cy="457200"/>
          </a:xfrm>
          <a:prstGeom prst="rect">
            <a:avLst/>
          </a:prstGeom>
        </p:spPr>
      </p:pic>
      <p:pic>
        <p:nvPicPr>
          <p:cNvPr id="25" name="Grafik 24" descr="Daumen hoch">
            <a:extLst>
              <a:ext uri="{FF2B5EF4-FFF2-40B4-BE49-F238E27FC236}">
                <a16:creationId xmlns:a16="http://schemas.microsoft.com/office/drawing/2014/main" id="{23E31786-A603-9440-877E-9F558BB4A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326304" y="3896577"/>
            <a:ext cx="457200" cy="457200"/>
          </a:xfrm>
          <a:prstGeom prst="rect">
            <a:avLst/>
          </a:prstGeom>
        </p:spPr>
      </p:pic>
      <p:pic>
        <p:nvPicPr>
          <p:cNvPr id="26" name="Grafik 25" descr="Daumen hoch">
            <a:extLst>
              <a:ext uri="{FF2B5EF4-FFF2-40B4-BE49-F238E27FC236}">
                <a16:creationId xmlns:a16="http://schemas.microsoft.com/office/drawing/2014/main" id="{F951A374-ABE7-EE46-9EBD-1D4061E60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326304" y="4628994"/>
            <a:ext cx="457200" cy="457200"/>
          </a:xfrm>
          <a:prstGeom prst="rect">
            <a:avLst/>
          </a:prstGeom>
        </p:spPr>
      </p:pic>
      <p:pic>
        <p:nvPicPr>
          <p:cNvPr id="27" name="Grafik 26" descr="Daumen hoch">
            <a:extLst>
              <a:ext uri="{FF2B5EF4-FFF2-40B4-BE49-F238E27FC236}">
                <a16:creationId xmlns:a16="http://schemas.microsoft.com/office/drawing/2014/main" id="{B39C7C87-2EE9-5241-B25D-4244B1544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161071" y="4628994"/>
            <a:ext cx="457200" cy="457200"/>
          </a:xfrm>
          <a:prstGeom prst="rect">
            <a:avLst/>
          </a:prstGeom>
        </p:spPr>
      </p:pic>
      <p:pic>
        <p:nvPicPr>
          <p:cNvPr id="28" name="Grafik 27" descr="Daumen hoch">
            <a:extLst>
              <a:ext uri="{FF2B5EF4-FFF2-40B4-BE49-F238E27FC236}">
                <a16:creationId xmlns:a16="http://schemas.microsoft.com/office/drawing/2014/main" id="{15EA9DEB-20CF-1F41-A5F0-AF7365004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087464" y="3866314"/>
            <a:ext cx="457200" cy="457200"/>
          </a:xfrm>
          <a:prstGeom prst="rect">
            <a:avLst/>
          </a:prstGeom>
        </p:spPr>
      </p:pic>
      <p:pic>
        <p:nvPicPr>
          <p:cNvPr id="29" name="Grafik 28" descr="Daumen hoch">
            <a:extLst>
              <a:ext uri="{FF2B5EF4-FFF2-40B4-BE49-F238E27FC236}">
                <a16:creationId xmlns:a16="http://schemas.microsoft.com/office/drawing/2014/main" id="{173A861E-5D5E-C544-ADDC-23AFFC3CD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235380" y="3896577"/>
            <a:ext cx="457200" cy="457200"/>
          </a:xfrm>
          <a:prstGeom prst="rect">
            <a:avLst/>
          </a:prstGeom>
        </p:spPr>
      </p:pic>
      <p:pic>
        <p:nvPicPr>
          <p:cNvPr id="30" name="Grafik 29" descr="Daumen hoch">
            <a:extLst>
              <a:ext uri="{FF2B5EF4-FFF2-40B4-BE49-F238E27FC236}">
                <a16:creationId xmlns:a16="http://schemas.microsoft.com/office/drawing/2014/main" id="{893CF319-B2E0-1E42-82DE-5D8E3BADB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698223" y="3085414"/>
            <a:ext cx="457200" cy="457200"/>
          </a:xfrm>
          <a:prstGeom prst="rect">
            <a:avLst/>
          </a:prstGeom>
        </p:spPr>
      </p:pic>
      <p:pic>
        <p:nvPicPr>
          <p:cNvPr id="31" name="Grafik 30" descr="Daumen hoch">
            <a:extLst>
              <a:ext uri="{FF2B5EF4-FFF2-40B4-BE49-F238E27FC236}">
                <a16:creationId xmlns:a16="http://schemas.microsoft.com/office/drawing/2014/main" id="{A80BE0C4-527D-5647-B560-FEAB0C0E0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937087" y="3118098"/>
            <a:ext cx="457200" cy="457200"/>
          </a:xfrm>
          <a:prstGeom prst="rect">
            <a:avLst/>
          </a:prstGeom>
        </p:spPr>
      </p:pic>
      <p:pic>
        <p:nvPicPr>
          <p:cNvPr id="32" name="Grafik 31" descr="Daumen hoch">
            <a:extLst>
              <a:ext uri="{FF2B5EF4-FFF2-40B4-BE49-F238E27FC236}">
                <a16:creationId xmlns:a16="http://schemas.microsoft.com/office/drawing/2014/main" id="{5C08C52F-2D96-394D-B2B7-4F4482039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086231" y="3075540"/>
            <a:ext cx="457200" cy="457200"/>
          </a:xfrm>
          <a:prstGeom prst="rect">
            <a:avLst/>
          </a:prstGeom>
        </p:spPr>
      </p:pic>
      <p:pic>
        <p:nvPicPr>
          <p:cNvPr id="33" name="Grafik 32" descr="Daumen hoch">
            <a:extLst>
              <a:ext uri="{FF2B5EF4-FFF2-40B4-BE49-F238E27FC236}">
                <a16:creationId xmlns:a16="http://schemas.microsoft.com/office/drawing/2014/main" id="{36A88C01-03CB-6243-A65C-EC55B70D2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235375" y="3046043"/>
            <a:ext cx="457200" cy="4572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088A29E-329D-EA47-9A94-57B806583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1054" y="3008014"/>
            <a:ext cx="536666" cy="612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FDF0543A-6A82-A24C-8ACD-ED8451682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11598" y="2968642"/>
            <a:ext cx="536666" cy="612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0532ACB-AE20-E342-9D4C-28CB8678D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537679" y="3021297"/>
            <a:ext cx="536666" cy="612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E5E83728-D15C-5441-B354-94B97F2F7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531635" y="3711514"/>
            <a:ext cx="536666" cy="612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082FA8B2-E86F-5D4D-AC18-34AD04EEE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17650" y="3711514"/>
            <a:ext cx="536666" cy="612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28E84C1-E643-1744-9439-5B968EE3B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877048" y="3735591"/>
            <a:ext cx="536666" cy="612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73B09200-2796-1345-BC8C-FEA6EE8AF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538026" y="4449575"/>
            <a:ext cx="536666" cy="61200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06733191-300C-594E-9D6B-E37ACA9DF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17650" y="4440797"/>
            <a:ext cx="536666" cy="612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F0FEE6F-20BF-124E-9612-AC0890380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937087" y="4470886"/>
            <a:ext cx="536666" cy="612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76E5D109-1D3E-3F4C-9D2A-7D9EDE046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086231" y="4470886"/>
            <a:ext cx="536666" cy="612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264E6618-B24D-9948-8A69-6BC87726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237852" y="4484848"/>
            <a:ext cx="53666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23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E33D797-98A1-604A-B237-09EE5DAE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Spring Framework III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3680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6CE157-7F61-4E49-B715-7DA58F58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Web-MVC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E868BC1-ABD8-A941-9AD5-1B0FF82CF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781" y="2509911"/>
            <a:ext cx="10451338" cy="39976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14D9C3-A4D5-6C4F-A15F-C114044CFA01}"/>
              </a:ext>
            </a:extLst>
          </p:cNvPr>
          <p:cNvSpPr txBox="1"/>
          <p:nvPr/>
        </p:nvSpPr>
        <p:spPr>
          <a:xfrm>
            <a:off x="9533901" y="6870700"/>
            <a:ext cx="26580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DE" sz="700">
                <a:solidFill>
                  <a:srgbClr val="FFFFFF"/>
                </a:solidFill>
              </a:rPr>
              <a:t>"</a:t>
            </a:r>
            <a:r>
              <a:rPr lang="de-DE" sz="700">
                <a:solidFill>
                  <a:srgbClr val="FFFFFF"/>
                </a:solidFill>
                <a:hlinkClick r:id="rId3" tooltip="http://www.pngall.com/browsers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DE" sz="700">
                <a:solidFill>
                  <a:srgbClr val="FFFFFF"/>
                </a:solidFill>
              </a:rPr>
              <a:t>" von Unbekannter Autor ist lizenziert gemäß </a:t>
            </a:r>
            <a:r>
              <a:rPr lang="de-DE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de-D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7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DF9C3-3E88-4646-B1BC-D2BB15E8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de-DE"/>
              <a:t>Refresh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DA2894A-AF4B-4BAC-A239-04E386DA4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31696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96618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CCF76-B084-AA4D-9CB3-04863EDC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15" y="0"/>
            <a:ext cx="10515600" cy="1325563"/>
          </a:xfrm>
        </p:spPr>
        <p:txBody>
          <a:bodyPr/>
          <a:lstStyle/>
          <a:p>
            <a:r>
              <a:rPr lang="de-DE"/>
              <a:t>Servlet – An </a:t>
            </a:r>
            <a:r>
              <a:rPr lang="de-DE" err="1"/>
              <a:t>example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B58779-1EC4-E747-9314-6008214666E0}"/>
              </a:ext>
            </a:extLst>
          </p:cNvPr>
          <p:cNvSpPr/>
          <p:nvPr/>
        </p:nvSpPr>
        <p:spPr>
          <a:xfrm>
            <a:off x="483578" y="1497258"/>
            <a:ext cx="1151499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000" dirty="0">
                <a:latin typeface="Menlo" panose="020B0609030804020204" pitchFamily="49" charset="0"/>
              </a:rPr>
              <a:t>@</a:t>
            </a:r>
            <a:r>
              <a:rPr lang="de-CH" sz="2000" dirty="0" err="1">
                <a:latin typeface="Menlo" panose="020B0609030804020204" pitchFamily="49" charset="0"/>
              </a:rPr>
              <a:t>Override</a:t>
            </a:r>
            <a:endParaRPr lang="de-CH" sz="2000" dirty="0">
              <a:latin typeface="Menlo" panose="020B0609030804020204" pitchFamily="49" charset="0"/>
            </a:endParaRPr>
          </a:p>
          <a:p>
            <a:r>
              <a:rPr lang="de-CH" sz="2000" dirty="0" err="1">
                <a:latin typeface="Menlo" panose="020B0609030804020204" pitchFamily="49" charset="0"/>
              </a:rPr>
              <a:t>protected</a:t>
            </a:r>
            <a:r>
              <a:rPr lang="de-CH" sz="2000" dirty="0">
                <a:latin typeface="Menlo" panose="020B0609030804020204" pitchFamily="49" charset="0"/>
              </a:rPr>
              <a:t> void </a:t>
            </a:r>
            <a:r>
              <a:rPr lang="de-CH" sz="2000" dirty="0" err="1">
                <a:latin typeface="Menlo" panose="020B0609030804020204" pitchFamily="49" charset="0"/>
              </a:rPr>
              <a:t>doGet</a:t>
            </a:r>
            <a:r>
              <a:rPr lang="de-CH" sz="2000" dirty="0">
                <a:latin typeface="Menlo" panose="020B0609030804020204" pitchFamily="49" charset="0"/>
              </a:rPr>
              <a:t>(</a:t>
            </a:r>
            <a:r>
              <a:rPr lang="de-CH" sz="2000" dirty="0" err="1">
                <a:latin typeface="Menlo" panose="020B0609030804020204" pitchFamily="49" charset="0"/>
              </a:rPr>
              <a:t>HttpServletRequest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request</a:t>
            </a:r>
            <a:r>
              <a:rPr lang="de-CH" sz="2000" dirty="0">
                <a:latin typeface="Menlo" panose="020B0609030804020204" pitchFamily="49" charset="0"/>
              </a:rPr>
              <a:t>, </a:t>
            </a:r>
            <a:r>
              <a:rPr lang="de-CH" sz="2000" dirty="0" err="1">
                <a:latin typeface="Menlo" panose="020B0609030804020204" pitchFamily="49" charset="0"/>
              </a:rPr>
              <a:t>HttpServletResponse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response</a:t>
            </a:r>
            <a:r>
              <a:rPr lang="de-CH" sz="2000" dirty="0">
                <a:latin typeface="Menlo" panose="020B0609030804020204" pitchFamily="49" charset="0"/>
              </a:rPr>
              <a:t>) </a:t>
            </a:r>
            <a:r>
              <a:rPr lang="de-CH" sz="2000" dirty="0" err="1">
                <a:latin typeface="Menlo" panose="020B0609030804020204" pitchFamily="49" charset="0"/>
              </a:rPr>
              <a:t>throws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ServletException</a:t>
            </a:r>
            <a:r>
              <a:rPr lang="de-CH" sz="2000" dirty="0">
                <a:latin typeface="Menlo" panose="020B0609030804020204" pitchFamily="49" charset="0"/>
              </a:rPr>
              <a:t>, </a:t>
            </a:r>
            <a:r>
              <a:rPr lang="de-CH" sz="2000" dirty="0" err="1">
                <a:latin typeface="Menlo" panose="020B0609030804020204" pitchFamily="49" charset="0"/>
              </a:rPr>
              <a:t>IOException</a:t>
            </a:r>
            <a:r>
              <a:rPr lang="de-CH" sz="2000" dirty="0">
                <a:latin typeface="Menlo" panose="020B0609030804020204" pitchFamily="49" charset="0"/>
              </a:rPr>
              <a:t> {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response.setContentType</a:t>
            </a:r>
            <a:r>
              <a:rPr lang="de-CH" sz="2000" dirty="0">
                <a:latin typeface="Menlo" panose="020B0609030804020204" pitchFamily="49" charset="0"/>
              </a:rPr>
              <a:t>("</a:t>
            </a:r>
            <a:r>
              <a:rPr lang="de-CH" sz="2000" dirty="0" err="1">
                <a:latin typeface="Menlo" panose="020B0609030804020204" pitchFamily="49" charset="0"/>
              </a:rPr>
              <a:t>text</a:t>
            </a:r>
            <a:r>
              <a:rPr lang="de-CH" sz="2000" dirty="0">
                <a:latin typeface="Menlo" panose="020B0609030804020204" pitchFamily="49" charset="0"/>
              </a:rPr>
              <a:t>/</a:t>
            </a:r>
            <a:r>
              <a:rPr lang="de-CH" sz="2000" dirty="0" err="1">
                <a:latin typeface="Menlo" panose="020B0609030804020204" pitchFamily="49" charset="0"/>
              </a:rPr>
              <a:t>html</a:t>
            </a:r>
            <a:r>
              <a:rPr lang="de-CH" sz="2000" dirty="0">
                <a:latin typeface="Menlo" panose="020B0609030804020204" pitchFamily="49" charset="0"/>
              </a:rPr>
              <a:t>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request.authenticate</a:t>
            </a:r>
            <a:r>
              <a:rPr lang="de-CH" sz="2000" dirty="0">
                <a:latin typeface="Menlo" panose="020B0609030804020204" pitchFamily="49" charset="0"/>
              </a:rPr>
              <a:t>(</a:t>
            </a:r>
            <a:r>
              <a:rPr lang="de-CH" sz="2000" dirty="0" err="1">
                <a:latin typeface="Menlo" panose="020B0609030804020204" pitchFamily="49" charset="0"/>
              </a:rPr>
              <a:t>response</a:t>
            </a:r>
            <a:r>
              <a:rPr lang="de-CH" sz="2000" dirty="0">
                <a:latin typeface="Menlo" panose="020B0609030804020204" pitchFamily="49" charset="0"/>
              </a:rPr>
              <a:t>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PrintWriter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writer</a:t>
            </a:r>
            <a:r>
              <a:rPr lang="de-CH" sz="2000" dirty="0">
                <a:latin typeface="Menlo" panose="020B0609030804020204" pitchFamily="49" charset="0"/>
              </a:rPr>
              <a:t> = </a:t>
            </a:r>
            <a:r>
              <a:rPr lang="de-CH" sz="2000" dirty="0" err="1">
                <a:latin typeface="Menlo" panose="020B0609030804020204" pitchFamily="49" charset="0"/>
              </a:rPr>
              <a:t>response.getWriter</a:t>
            </a:r>
            <a:r>
              <a:rPr lang="de-CH" sz="2000" dirty="0">
                <a:latin typeface="Menlo" panose="020B0609030804020204" pitchFamily="49" charset="0"/>
              </a:rPr>
              <a:t>();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</a:t>
            </a:r>
            <a:r>
              <a:rPr lang="de-CH" sz="2000" dirty="0" err="1">
                <a:latin typeface="Menlo" panose="020B0609030804020204" pitchFamily="49" charset="0"/>
              </a:rPr>
              <a:t>html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</a:t>
            </a:r>
            <a:r>
              <a:rPr lang="de-CH" sz="2000" dirty="0" err="1">
                <a:latin typeface="Menlo" panose="020B0609030804020204" pitchFamily="49" charset="0"/>
              </a:rPr>
              <a:t>head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</a:t>
            </a:r>
            <a:r>
              <a:rPr lang="de-CH" sz="2000" dirty="0" err="1">
                <a:latin typeface="Menlo" panose="020B0609030804020204" pitchFamily="49" charset="0"/>
              </a:rPr>
              <a:t>this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is</a:t>
            </a:r>
            <a:r>
              <a:rPr lang="de-CH" sz="2000" dirty="0">
                <a:latin typeface="Menlo" panose="020B0609030804020204" pitchFamily="49" charset="0"/>
              </a:rPr>
              <a:t> simple </a:t>
            </a:r>
            <a:r>
              <a:rPr lang="de-CH" sz="2000" dirty="0" err="1">
                <a:latin typeface="Menlo" panose="020B0609030804020204" pitchFamily="49" charset="0"/>
              </a:rPr>
              <a:t>serlvet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example</a:t>
            </a:r>
            <a:r>
              <a:rPr lang="de-CH" sz="2000" dirty="0">
                <a:latin typeface="Menlo" panose="020B0609030804020204" pitchFamily="49" charset="0"/>
              </a:rPr>
              <a:t>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("&lt;/</a:t>
            </a:r>
            <a:r>
              <a:rPr lang="de-CH" sz="2000" dirty="0" err="1">
                <a:latin typeface="Menlo" panose="020B0609030804020204" pitchFamily="49" charset="0"/>
              </a:rPr>
              <a:t>head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</a:t>
            </a:r>
            <a:r>
              <a:rPr lang="de-CH" sz="2000" dirty="0" err="1">
                <a:latin typeface="Menlo" panose="020B0609030804020204" pitchFamily="49" charset="0"/>
              </a:rPr>
              <a:t>body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</a:t>
            </a:r>
            <a:r>
              <a:rPr lang="de-CH" sz="2000" dirty="0" err="1">
                <a:latin typeface="Menlo" panose="020B0609030804020204" pitchFamily="49" charset="0"/>
              </a:rPr>
              <a:t>Hello</a:t>
            </a:r>
            <a:r>
              <a:rPr lang="de-CH" sz="2000" dirty="0">
                <a:latin typeface="Menlo" panose="020B0609030804020204" pitchFamily="49" charset="0"/>
              </a:rPr>
              <a:t> HBT :-)");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("&lt;/</a:t>
            </a:r>
            <a:r>
              <a:rPr lang="de-CH" sz="2000" dirty="0" err="1">
                <a:latin typeface="Menlo" panose="020B0609030804020204" pitchFamily="49" charset="0"/>
              </a:rPr>
              <a:t>body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writer.println</a:t>
            </a:r>
            <a:r>
              <a:rPr lang="de-CH" sz="2000" dirty="0">
                <a:latin typeface="Menlo" panose="020B0609030804020204" pitchFamily="49" charset="0"/>
              </a:rPr>
              <a:t>("&lt;/</a:t>
            </a:r>
            <a:r>
              <a:rPr lang="de-CH" sz="2000" dirty="0" err="1">
                <a:latin typeface="Menlo" panose="020B0609030804020204" pitchFamily="49" charset="0"/>
              </a:rPr>
              <a:t>html</a:t>
            </a:r>
            <a:r>
              <a:rPr lang="de-CH" sz="2000" dirty="0">
                <a:latin typeface="Menlo" panose="020B0609030804020204" pitchFamily="49" charset="0"/>
              </a:rPr>
              <a:t>&gt;");</a:t>
            </a:r>
          </a:p>
          <a:p>
            <a:r>
              <a:rPr lang="de-CH" sz="2000" dirty="0">
                <a:latin typeface="Menlo" panose="020B0609030804020204" pitchFamily="49" charset="0"/>
              </a:rPr>
              <a:t>}</a:t>
            </a:r>
            <a:endParaRPr lang="de-CH" sz="200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30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529C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CCF76-B084-AA4D-9CB3-04863EDC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15" y="0"/>
            <a:ext cx="10515600" cy="1325563"/>
          </a:xfrm>
        </p:spPr>
        <p:txBody>
          <a:bodyPr/>
          <a:lstStyle/>
          <a:p>
            <a:r>
              <a:rPr lang="de-DE"/>
              <a:t>Servlet – An </a:t>
            </a:r>
            <a:r>
              <a:rPr lang="de-DE" err="1"/>
              <a:t>example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B58779-1EC4-E747-9314-6008214666E0}"/>
              </a:ext>
            </a:extLst>
          </p:cNvPr>
          <p:cNvSpPr/>
          <p:nvPr/>
        </p:nvSpPr>
        <p:spPr>
          <a:xfrm>
            <a:off x="483578" y="1497258"/>
            <a:ext cx="115149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000" dirty="0">
                <a:latin typeface="Menlo" panose="020B0609030804020204" pitchFamily="49" charset="0"/>
              </a:rPr>
              <a:t>@</a:t>
            </a:r>
            <a:r>
              <a:rPr lang="de-CH" sz="2000" dirty="0" err="1">
                <a:latin typeface="Menlo" panose="020B0609030804020204" pitchFamily="49" charset="0"/>
              </a:rPr>
              <a:t>Override</a:t>
            </a:r>
            <a:endParaRPr lang="de-CH" sz="2000" dirty="0">
              <a:latin typeface="Menlo" panose="020B0609030804020204" pitchFamily="49" charset="0"/>
            </a:endParaRPr>
          </a:p>
          <a:p>
            <a:r>
              <a:rPr lang="de-CH" sz="2000" dirty="0" err="1">
                <a:latin typeface="Menlo" panose="020B0609030804020204" pitchFamily="49" charset="0"/>
              </a:rPr>
              <a:t>protected</a:t>
            </a:r>
            <a:r>
              <a:rPr lang="de-CH" sz="2000" dirty="0">
                <a:latin typeface="Menlo" panose="020B0609030804020204" pitchFamily="49" charset="0"/>
              </a:rPr>
              <a:t> void </a:t>
            </a:r>
            <a:r>
              <a:rPr lang="de-CH" sz="2000" dirty="0" err="1">
                <a:latin typeface="Menlo" panose="020B0609030804020204" pitchFamily="49" charset="0"/>
              </a:rPr>
              <a:t>doGet</a:t>
            </a:r>
            <a:r>
              <a:rPr lang="de-CH" sz="2000" dirty="0">
                <a:latin typeface="Menlo" panose="020B0609030804020204" pitchFamily="49" charset="0"/>
              </a:rPr>
              <a:t>(</a:t>
            </a:r>
            <a:r>
              <a:rPr lang="de-CH" sz="2000" dirty="0" err="1">
                <a:latin typeface="Menlo" panose="020B0609030804020204" pitchFamily="49" charset="0"/>
              </a:rPr>
              <a:t>HttpServletRequest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request</a:t>
            </a:r>
            <a:r>
              <a:rPr lang="de-CH" sz="2000" dirty="0">
                <a:latin typeface="Menlo" panose="020B0609030804020204" pitchFamily="49" charset="0"/>
              </a:rPr>
              <a:t>, </a:t>
            </a:r>
            <a:r>
              <a:rPr lang="de-CH" sz="2000" dirty="0" err="1">
                <a:latin typeface="Menlo" panose="020B0609030804020204" pitchFamily="49" charset="0"/>
              </a:rPr>
              <a:t>HttpServletResponse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response</a:t>
            </a:r>
            <a:r>
              <a:rPr lang="de-CH" sz="2000" dirty="0">
                <a:latin typeface="Menlo" panose="020B0609030804020204" pitchFamily="49" charset="0"/>
              </a:rPr>
              <a:t>) </a:t>
            </a:r>
            <a:r>
              <a:rPr lang="de-CH" sz="2000" dirty="0" err="1">
                <a:latin typeface="Menlo" panose="020B0609030804020204" pitchFamily="49" charset="0"/>
              </a:rPr>
              <a:t>throws</a:t>
            </a:r>
            <a:r>
              <a:rPr lang="de-CH" sz="2000" dirty="0">
                <a:latin typeface="Menlo" panose="020B0609030804020204" pitchFamily="49" charset="0"/>
              </a:rPr>
              <a:t> </a:t>
            </a:r>
            <a:r>
              <a:rPr lang="de-CH" sz="2000" dirty="0" err="1">
                <a:latin typeface="Menlo" panose="020B0609030804020204" pitchFamily="49" charset="0"/>
              </a:rPr>
              <a:t>ServletException</a:t>
            </a:r>
            <a:r>
              <a:rPr lang="de-CH" sz="2000" dirty="0">
                <a:latin typeface="Menlo" panose="020B0609030804020204" pitchFamily="49" charset="0"/>
              </a:rPr>
              <a:t>, </a:t>
            </a:r>
            <a:r>
              <a:rPr lang="de-CH" sz="2000" dirty="0" err="1">
                <a:latin typeface="Menlo" panose="020B0609030804020204" pitchFamily="49" charset="0"/>
              </a:rPr>
              <a:t>IOException</a:t>
            </a:r>
            <a:r>
              <a:rPr lang="de-CH" sz="2000" dirty="0">
                <a:latin typeface="Menlo" panose="020B0609030804020204" pitchFamily="49" charset="0"/>
              </a:rPr>
              <a:t> {</a:t>
            </a:r>
          </a:p>
          <a:p>
            <a:endParaRPr lang="de-CH" sz="2000" dirty="0">
              <a:latin typeface="Menlo" panose="020B0609030804020204" pitchFamily="49" charset="0"/>
            </a:endParaRP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authenticate</a:t>
            </a:r>
            <a:r>
              <a:rPr lang="de-CH" sz="2000" dirty="0">
                <a:latin typeface="Menlo" panose="020B0609030804020204" pitchFamily="49" charset="0"/>
              </a:rPr>
              <a:t>(</a:t>
            </a:r>
            <a:r>
              <a:rPr lang="de-CH" sz="2000" dirty="0" err="1">
                <a:latin typeface="Menlo" panose="020B0609030804020204" pitchFamily="49" charset="0"/>
              </a:rPr>
              <a:t>response</a:t>
            </a:r>
            <a:r>
              <a:rPr lang="de-CH" sz="2000" dirty="0">
                <a:latin typeface="Menlo" panose="020B0609030804020204" pitchFamily="49" charset="0"/>
              </a:rPr>
              <a:t>);</a:t>
            </a:r>
          </a:p>
          <a:p>
            <a:endParaRPr lang="de-CH" sz="2000" dirty="0">
              <a:latin typeface="Menlo" panose="020B0609030804020204" pitchFamily="49" charset="0"/>
            </a:endParaRPr>
          </a:p>
          <a:p>
            <a:r>
              <a:rPr lang="de-CH" sz="2000" dirty="0">
                <a:latin typeface="Menlo" panose="020B0609030804020204" pitchFamily="49" charset="0"/>
              </a:rPr>
              <a:t>	</a:t>
            </a:r>
            <a:r>
              <a:rPr lang="de-CH" sz="2000" dirty="0" err="1">
                <a:latin typeface="Menlo" panose="020B0609030804020204" pitchFamily="49" charset="0"/>
              </a:rPr>
              <a:t>createView</a:t>
            </a:r>
            <a:r>
              <a:rPr lang="de-CH" sz="2000" dirty="0">
                <a:latin typeface="Menlo" panose="020B0609030804020204" pitchFamily="49" charset="0"/>
              </a:rPr>
              <a:t>(</a:t>
            </a:r>
            <a:r>
              <a:rPr lang="de-CH" sz="2000" dirty="0" err="1">
                <a:latin typeface="Menlo" panose="020B0609030804020204" pitchFamily="49" charset="0"/>
              </a:rPr>
              <a:t>response</a:t>
            </a:r>
            <a:r>
              <a:rPr lang="de-CH" sz="2000" dirty="0">
                <a:latin typeface="Menlo" panose="020B0609030804020204" pitchFamily="49" charset="0"/>
              </a:rPr>
              <a:t>);</a:t>
            </a:r>
          </a:p>
          <a:p>
            <a:r>
              <a:rPr lang="de-CH" sz="2000" dirty="0">
                <a:latin typeface="Menlo" panose="020B0609030804020204" pitchFamily="49" charset="0"/>
              </a:rPr>
              <a:t>}</a:t>
            </a:r>
            <a:endParaRPr lang="de-CH" sz="200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529C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1841D13-157D-774A-A868-0A8AB6F8E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MVC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0F1864-58E4-7A42-9062-B4BE3CF6F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14" y="1479201"/>
            <a:ext cx="7188199" cy="389959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86671A6-023B-0740-AADF-64AB5879FA87}"/>
              </a:ext>
            </a:extLst>
          </p:cNvPr>
          <p:cNvSpPr/>
          <p:nvPr/>
        </p:nvSpPr>
        <p:spPr>
          <a:xfrm>
            <a:off x="6436257" y="6488667"/>
            <a:ext cx="575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https://</a:t>
            </a:r>
            <a:r>
              <a:rPr lang="de-DE" err="1"/>
              <a:t>developer.chrome.com</a:t>
            </a:r>
            <a:r>
              <a:rPr lang="de-DE"/>
              <a:t>/</a:t>
            </a:r>
            <a:r>
              <a:rPr lang="de-DE" err="1"/>
              <a:t>apps</a:t>
            </a:r>
            <a:r>
              <a:rPr lang="de-DE"/>
              <a:t>/</a:t>
            </a:r>
            <a:r>
              <a:rPr lang="de-DE" err="1"/>
              <a:t>app_frameworks#mvc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464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55C30-8E51-2248-B87F-DADD1B49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9" y="-159898"/>
            <a:ext cx="10515600" cy="1325563"/>
          </a:xfrm>
        </p:spPr>
        <p:txBody>
          <a:bodyPr/>
          <a:lstStyle/>
          <a:p>
            <a:r>
              <a:rPr lang="de-DE" b="1"/>
              <a:t>Spring  Web-MVC – </a:t>
            </a:r>
            <a:r>
              <a:rPr lang="de-DE" b="1" err="1"/>
              <a:t>FrontController</a:t>
            </a:r>
            <a:r>
              <a:rPr lang="de-DE" b="1"/>
              <a:t> Pattern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D2EC54-34DF-1F45-A395-683A3604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0485" y="2328832"/>
            <a:ext cx="2050204" cy="1325563"/>
          </a:xfrm>
          <a:prstGeom prst="rect">
            <a:avLst/>
          </a:prstGeom>
        </p:spPr>
      </p:pic>
      <p:sp>
        <p:nvSpPr>
          <p:cNvPr id="17" name="Abschrägung 16">
            <a:extLst>
              <a:ext uri="{FF2B5EF4-FFF2-40B4-BE49-F238E27FC236}">
                <a16:creationId xmlns:a16="http://schemas.microsoft.com/office/drawing/2014/main" id="{4CCD7368-22F0-9D42-8E73-C63EBDD94B4F}"/>
              </a:ext>
            </a:extLst>
          </p:cNvPr>
          <p:cNvSpPr/>
          <p:nvPr/>
        </p:nvSpPr>
        <p:spPr>
          <a:xfrm>
            <a:off x="4751882" y="2369527"/>
            <a:ext cx="1753849" cy="1355533"/>
          </a:xfrm>
          <a:prstGeom prst="bevel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Dispatcher-</a:t>
            </a:r>
          </a:p>
          <a:p>
            <a:pPr algn="ctr"/>
            <a:r>
              <a:rPr lang="de-DE"/>
              <a:t>Servlet</a:t>
            </a:r>
          </a:p>
        </p:txBody>
      </p:sp>
      <p:sp>
        <p:nvSpPr>
          <p:cNvPr id="18" name="Abschrägung 17">
            <a:extLst>
              <a:ext uri="{FF2B5EF4-FFF2-40B4-BE49-F238E27FC236}">
                <a16:creationId xmlns:a16="http://schemas.microsoft.com/office/drawing/2014/main" id="{C38D1FED-5E8E-BD4C-A60A-74B2BFEA45EA}"/>
              </a:ext>
            </a:extLst>
          </p:cNvPr>
          <p:cNvSpPr/>
          <p:nvPr/>
        </p:nvSpPr>
        <p:spPr>
          <a:xfrm>
            <a:off x="4751882" y="4999583"/>
            <a:ext cx="1858780" cy="1355533"/>
          </a:xfrm>
          <a:prstGeom prst="bevel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ViewResolver</a:t>
            </a:r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AE78E346-4A53-064D-A43B-1403B54ED3D9}"/>
              </a:ext>
            </a:extLst>
          </p:cNvPr>
          <p:cNvSpPr/>
          <p:nvPr/>
        </p:nvSpPr>
        <p:spPr>
          <a:xfrm>
            <a:off x="2916776" y="2686996"/>
            <a:ext cx="1394085" cy="3747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B5F31FEA-4824-5A4C-9D9D-2E0734C253E9}"/>
              </a:ext>
            </a:extLst>
          </p:cNvPr>
          <p:cNvSpPr/>
          <p:nvPr/>
        </p:nvSpPr>
        <p:spPr>
          <a:xfrm>
            <a:off x="6919685" y="2617934"/>
            <a:ext cx="1394085" cy="3747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1" name="Pfeil nach rechts 20">
            <a:extLst>
              <a:ext uri="{FF2B5EF4-FFF2-40B4-BE49-F238E27FC236}">
                <a16:creationId xmlns:a16="http://schemas.microsoft.com/office/drawing/2014/main" id="{F9521D55-0B33-2743-9DD1-65DD08455394}"/>
              </a:ext>
            </a:extLst>
          </p:cNvPr>
          <p:cNvSpPr/>
          <p:nvPr/>
        </p:nvSpPr>
        <p:spPr>
          <a:xfrm rot="10800000">
            <a:off x="6919685" y="3205766"/>
            <a:ext cx="1394085" cy="3747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2" name="Pfeil nach rechts 21">
            <a:extLst>
              <a:ext uri="{FF2B5EF4-FFF2-40B4-BE49-F238E27FC236}">
                <a16:creationId xmlns:a16="http://schemas.microsoft.com/office/drawing/2014/main" id="{AC974A64-72CC-2046-B6DE-D1DC0D24A712}"/>
              </a:ext>
            </a:extLst>
          </p:cNvPr>
          <p:cNvSpPr/>
          <p:nvPr/>
        </p:nvSpPr>
        <p:spPr>
          <a:xfrm rot="5400000">
            <a:off x="5500050" y="4152461"/>
            <a:ext cx="877107" cy="31479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3" name="Pfeil nach rechts 22">
            <a:extLst>
              <a:ext uri="{FF2B5EF4-FFF2-40B4-BE49-F238E27FC236}">
                <a16:creationId xmlns:a16="http://schemas.microsoft.com/office/drawing/2014/main" id="{2C59D16F-370E-BC48-B7E5-FBD677A72EF5}"/>
              </a:ext>
            </a:extLst>
          </p:cNvPr>
          <p:cNvSpPr/>
          <p:nvPr/>
        </p:nvSpPr>
        <p:spPr>
          <a:xfrm rot="16200000">
            <a:off x="4783019" y="4152460"/>
            <a:ext cx="877107" cy="31479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320439B1-0436-4A47-9118-A42C1045F9A6}"/>
              </a:ext>
            </a:extLst>
          </p:cNvPr>
          <p:cNvSpPr/>
          <p:nvPr/>
        </p:nvSpPr>
        <p:spPr>
          <a:xfrm rot="10800000">
            <a:off x="2916776" y="3279641"/>
            <a:ext cx="1394085" cy="3747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Abschnittszoom 27">
                <a:extLst>
                  <a:ext uri="{FF2B5EF4-FFF2-40B4-BE49-F238E27FC236}">
                    <a16:creationId xmlns:a16="http://schemas.microsoft.com/office/drawing/2014/main" id="{7D818B01-E478-7A4A-B22F-70660ED2FE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2426134"/>
                  </p:ext>
                </p:extLst>
              </p:nvPr>
            </p:nvGraphicFramePr>
            <p:xfrm>
              <a:off x="8676924" y="2369527"/>
              <a:ext cx="1753849" cy="1385393"/>
            </p:xfrm>
            <a:graphic>
              <a:graphicData uri="http://schemas.microsoft.com/office/powerpoint/2016/sectionzoom">
                <psez:sectionZm>
                  <psez:sectionZmObj sectionId="{16D2C3F6-11B4-1F44-97C1-1CBEFC2F6B85}">
                    <psez:zmPr id="{9D30A13B-E5F2-DB4B-8275-345900E330C0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3849" cy="13853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Abschnittszoom 2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D818B01-E478-7A4A-B22F-70660ED2FE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6924" y="2369527"/>
                <a:ext cx="1753849" cy="13853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81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778958D7-4071-1C41-B62A-7826F79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Handler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971FA27-FD52-E740-80C9-B686DB8C794C}"/>
              </a:ext>
            </a:extLst>
          </p:cNvPr>
          <p:cNvSpPr/>
          <p:nvPr/>
        </p:nvSpPr>
        <p:spPr>
          <a:xfrm>
            <a:off x="3889420" y="2730321"/>
            <a:ext cx="2305318" cy="1584102"/>
          </a:xfrm>
          <a:prstGeom prst="rect">
            <a:avLst/>
          </a:prstGeom>
          <a:scene3d>
            <a:camera prst="obliqueTopLef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Controller</a:t>
            </a:r>
          </a:p>
        </p:txBody>
      </p:sp>
      <p:sp>
        <p:nvSpPr>
          <p:cNvPr id="16" name="Plus 15">
            <a:extLst>
              <a:ext uri="{FF2B5EF4-FFF2-40B4-BE49-F238E27FC236}">
                <a16:creationId xmlns:a16="http://schemas.microsoft.com/office/drawing/2014/main" id="{EBB7C4D1-C314-E34D-A481-45C9FB062952}"/>
              </a:ext>
            </a:extLst>
          </p:cNvPr>
          <p:cNvSpPr/>
          <p:nvPr/>
        </p:nvSpPr>
        <p:spPr>
          <a:xfrm>
            <a:off x="6903076" y="3023315"/>
            <a:ext cx="1030310" cy="81136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7BAF7AC-7D62-D144-95DE-390B52FCBB8C}"/>
              </a:ext>
            </a:extLst>
          </p:cNvPr>
          <p:cNvSpPr/>
          <p:nvPr/>
        </p:nvSpPr>
        <p:spPr>
          <a:xfrm>
            <a:off x="8641724" y="2730321"/>
            <a:ext cx="2305318" cy="1584102"/>
          </a:xfrm>
          <a:prstGeom prst="rect">
            <a:avLst/>
          </a:prstGeom>
          <a:scene3d>
            <a:camera prst="obliqueTopLef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err="1">
                <a:solidFill>
                  <a:schemeClr val="dk1"/>
                </a:solidFill>
              </a:rPr>
              <a:t>RequestMapping</a:t>
            </a:r>
            <a:r>
              <a:rPr lang="de-DE">
                <a:solidFill>
                  <a:schemeClr val="dk1"/>
                </a:solidFill>
              </a:rPr>
              <a:t> / Handler </a:t>
            </a:r>
          </a:p>
          <a:p>
            <a:pPr algn="ctr"/>
            <a:r>
              <a:rPr lang="de-DE" err="1">
                <a:solidFill>
                  <a:schemeClr val="dk1"/>
                </a:solidFill>
              </a:rPr>
              <a:t>Methods</a:t>
            </a:r>
            <a:endParaRPr lang="de-DE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3764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41A84E-665D-C745-A2F6-8A891EF5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Controller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4934619-4EC8-460F-ADDE-0E141D91A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638969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367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509ED7C-B6A4-0B43-8985-F21AD4726A56}"/>
              </a:ext>
            </a:extLst>
          </p:cNvPr>
          <p:cNvSpPr/>
          <p:nvPr/>
        </p:nvSpPr>
        <p:spPr>
          <a:xfrm>
            <a:off x="339144" y="1494156"/>
            <a:ext cx="11513711" cy="4893647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@Target({</a:t>
            </a:r>
            <a:r>
              <a:rPr lang="en" err="1">
                <a:solidFill>
                  <a:schemeClr val="tx1"/>
                </a:solidFill>
                <a:latin typeface="Menlo" panose="020B0609030804020204" pitchFamily="49" charset="0"/>
              </a:rPr>
              <a:t>ElementType.</a:t>
            </a:r>
            <a:r>
              <a:rPr lang="en" i="1" err="1">
                <a:solidFill>
                  <a:schemeClr val="tx1"/>
                </a:solidFill>
                <a:latin typeface="Menlo" panose="020B0609030804020204" pitchFamily="49" charset="0"/>
              </a:rPr>
              <a:t>TYPE</a:t>
            </a:r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@Retention(</a:t>
            </a:r>
            <a:r>
              <a:rPr lang="en" err="1">
                <a:solidFill>
                  <a:schemeClr val="tx1"/>
                </a:solidFill>
                <a:latin typeface="Menlo" panose="020B0609030804020204" pitchFamily="49" charset="0"/>
              </a:rPr>
              <a:t>RetentionPolicy.</a:t>
            </a:r>
            <a:r>
              <a:rPr lang="en" i="1" err="1">
                <a:solidFill>
                  <a:schemeClr val="tx1"/>
                </a:solidFill>
                <a:latin typeface="Menlo" panose="020B0609030804020204" pitchFamily="49" charset="0"/>
              </a:rPr>
              <a:t>RUNTIME</a:t>
            </a:r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@Documented</a:t>
            </a:r>
          </a:p>
          <a:p>
            <a:r>
              <a:rPr lang="en" b="1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@Component</a:t>
            </a:r>
          </a:p>
          <a:p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public @interface </a:t>
            </a:r>
            <a:r>
              <a:rPr lang="en" b="1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Controller</a:t>
            </a:r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 {</a:t>
            </a:r>
          </a:p>
          <a:p>
            <a:br>
              <a:rPr lang="en">
                <a:solidFill>
                  <a:schemeClr val="tx1"/>
                </a:solidFill>
                <a:latin typeface="Menlo" panose="020B0609030804020204" pitchFamily="49" charset="0"/>
              </a:rPr>
            </a:br>
            <a:endParaRPr lang="en">
              <a:solidFill>
                <a:schemeClr val="tx1"/>
              </a:solidFill>
              <a:latin typeface="Menlo" panose="020B0609030804020204" pitchFamily="49" charset="0"/>
            </a:endParaRPr>
          </a:p>
          <a:p>
            <a:pPr lvl="1"/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/**</a:t>
            </a:r>
          </a:p>
          <a:p>
            <a:pPr lvl="1"/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* The value may indicate a suggestion for a logical component name,</a:t>
            </a:r>
          </a:p>
          <a:p>
            <a:pPr lvl="1"/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* to be turned into a Spring bean in case of an autodetected component.</a:t>
            </a:r>
          </a:p>
          <a:p>
            <a:pPr lvl="1"/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* @return the suggested component name, if any (or empty String otherwise)</a:t>
            </a:r>
          </a:p>
          <a:p>
            <a:pPr lvl="1"/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*/</a:t>
            </a:r>
          </a:p>
          <a:p>
            <a:pPr lvl="1"/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@</a:t>
            </a:r>
            <a:r>
              <a:rPr lang="en" err="1">
                <a:solidFill>
                  <a:schemeClr val="tx1"/>
                </a:solidFill>
                <a:latin typeface="Menlo" panose="020B0609030804020204" pitchFamily="49" charset="0"/>
              </a:rPr>
              <a:t>AliasFor</a:t>
            </a:r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(annotation = </a:t>
            </a:r>
            <a:r>
              <a:rPr lang="en" err="1">
                <a:solidFill>
                  <a:schemeClr val="tx1"/>
                </a:solidFill>
                <a:latin typeface="Menlo" panose="020B0609030804020204" pitchFamily="49" charset="0"/>
              </a:rPr>
              <a:t>Component.class</a:t>
            </a:r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String value() default "";</a:t>
            </a:r>
          </a:p>
          <a:p>
            <a:br>
              <a:rPr lang="en">
                <a:solidFill>
                  <a:schemeClr val="tx1"/>
                </a:solidFill>
                <a:latin typeface="Menlo" panose="020B0609030804020204" pitchFamily="49" charset="0"/>
              </a:rPr>
            </a:br>
            <a:endParaRPr lang="en">
              <a:solidFill>
                <a:schemeClr val="tx1"/>
              </a:solidFill>
              <a:latin typeface="Menlo" panose="020B0609030804020204" pitchFamily="49" charset="0"/>
            </a:endParaRPr>
          </a:p>
          <a:p>
            <a:r>
              <a:rPr lang="en">
                <a:solidFill>
                  <a:schemeClr val="tx1"/>
                </a:solidFill>
                <a:latin typeface="Menlo" panose="020B0609030804020204" pitchFamily="49" charset="0"/>
              </a:rPr>
              <a:t>}</a:t>
            </a:r>
            <a:endParaRPr lang="en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5840712-86E3-BA40-8DA8-0865302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6965"/>
            <a:ext cx="10515600" cy="1325563"/>
          </a:xfrm>
        </p:spPr>
        <p:txBody>
          <a:bodyPr/>
          <a:lstStyle/>
          <a:p>
            <a:r>
              <a:rPr lang="de-DE"/>
              <a:t>@Controller</a:t>
            </a:r>
          </a:p>
        </p:txBody>
      </p:sp>
    </p:spTree>
    <p:extLst>
      <p:ext uri="{BB962C8B-B14F-4D97-AF65-F5344CB8AC3E}">
        <p14:creationId xmlns:p14="http://schemas.microsoft.com/office/powerpoint/2010/main" val="38759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F903CF-3B2A-C443-B193-5E953BCA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Spring Framework 5 + JDK 9 Module</a:t>
            </a:r>
            <a:endParaRPr lang="de-DE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3BDCB-EC81-754E-9701-5ED40644D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199" y="479684"/>
            <a:ext cx="7021238" cy="58911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/>
              <a:t>Does Spring Framework 5 work with the new Java 9 module system?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Yes, Spring Framework 5 ships with </a:t>
            </a:r>
            <a:r>
              <a:rPr lang="en-US" b="1"/>
              <a:t>automatic module name entries </a:t>
            </a:r>
            <a:r>
              <a:rPr lang="en-US"/>
              <a:t>in the manifests of our Spring Framework 5 jars. The public API surface of the Spring libraries remains unchanged.</a:t>
            </a:r>
          </a:p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706058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840712-86E3-BA40-8DA8-0865302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6965"/>
            <a:ext cx="10515600" cy="1325563"/>
          </a:xfrm>
        </p:spPr>
        <p:txBody>
          <a:bodyPr/>
          <a:lstStyle/>
          <a:p>
            <a:r>
              <a:rPr lang="de-DE"/>
              <a:t>@Controller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43CAC3B-9488-3248-B4AA-019ECD9A8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62" y="2186715"/>
            <a:ext cx="10515600" cy="387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/>
              <a:t>	</a:t>
            </a:r>
            <a:r>
              <a:rPr lang="de-DE" sz="2400">
                <a:solidFill>
                  <a:srgbClr val="FF0000"/>
                </a:solidFill>
              </a:rPr>
              <a:t>@Controller</a:t>
            </a:r>
          </a:p>
          <a:p>
            <a:pPr marL="0" indent="0">
              <a:buNone/>
            </a:pPr>
            <a:r>
              <a:rPr lang="de-DE" sz="2400"/>
              <a:t>	</a:t>
            </a:r>
            <a:r>
              <a:rPr lang="de-DE" sz="2400" err="1"/>
              <a:t>public</a:t>
            </a:r>
            <a:r>
              <a:rPr lang="de-DE" sz="2400"/>
              <a:t> </a:t>
            </a:r>
            <a:r>
              <a:rPr lang="de-DE" sz="2400" err="1"/>
              <a:t>class</a:t>
            </a:r>
            <a:r>
              <a:rPr lang="de-DE" sz="2400"/>
              <a:t> </a:t>
            </a:r>
            <a:r>
              <a:rPr lang="de-DE" sz="2400" err="1"/>
              <a:t>ShoppingBasket</a:t>
            </a:r>
            <a:r>
              <a:rPr lang="de-DE" sz="2400"/>
              <a:t>{</a:t>
            </a:r>
          </a:p>
          <a:p>
            <a:pPr marL="0" indent="0">
              <a:buNone/>
            </a:pPr>
            <a:r>
              <a:rPr lang="de-DE" sz="2400"/>
              <a:t>	</a:t>
            </a:r>
          </a:p>
          <a:p>
            <a:pPr marL="0" indent="0">
              <a:buNone/>
            </a:pPr>
            <a:r>
              <a:rPr lang="de-DE" sz="2400"/>
              <a:t>		</a:t>
            </a:r>
            <a:endParaRPr lang="en" sz="2400"/>
          </a:p>
          <a:p>
            <a:pPr marL="0" indent="0">
              <a:buNone/>
            </a:pPr>
            <a:r>
              <a:rPr lang="en" sz="2400"/>
              <a:t>		&lt;&lt;Request mapping method&gt;&gt;</a:t>
            </a:r>
          </a:p>
          <a:p>
            <a:pPr marL="0" indent="0">
              <a:buNone/>
            </a:pPr>
            <a:endParaRPr lang="en" sz="2400"/>
          </a:p>
          <a:p>
            <a:pPr marL="0" indent="0">
              <a:buNone/>
            </a:pPr>
            <a:endParaRPr lang="en" sz="2400"/>
          </a:p>
          <a:p>
            <a:pPr marL="0" indent="0">
              <a:buNone/>
            </a:pPr>
            <a:r>
              <a:rPr lang="en" sz="2400"/>
              <a:t>	}</a:t>
            </a:r>
          </a:p>
          <a:p>
            <a:pPr marL="0" indent="0">
              <a:buNone/>
            </a:pPr>
            <a:endParaRPr lang="de-DE" sz="240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6E990F-4D95-9B40-A969-1F204A221992}"/>
              </a:ext>
            </a:extLst>
          </p:cNvPr>
          <p:cNvSpPr/>
          <p:nvPr/>
        </p:nvSpPr>
        <p:spPr>
          <a:xfrm>
            <a:off x="899859" y="3771563"/>
            <a:ext cx="79505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	</a:t>
            </a:r>
            <a:r>
              <a:rPr lang="en">
                <a:solidFill>
                  <a:srgbClr val="FF0000"/>
                </a:solidFill>
              </a:rPr>
              <a:t>@</a:t>
            </a:r>
            <a:r>
              <a:rPr lang="en" err="1">
                <a:solidFill>
                  <a:srgbClr val="FF0000"/>
                </a:solidFill>
              </a:rPr>
              <a:t>RequestMapping</a:t>
            </a:r>
            <a:r>
              <a:rPr lang="en">
                <a:solidFill>
                  <a:srgbClr val="FF0000"/>
                </a:solidFill>
              </a:rPr>
              <a:t>(name="/items”, </a:t>
            </a:r>
            <a:r>
              <a:rPr lang="de-CH" err="1">
                <a:solidFill>
                  <a:srgbClr val="FF0000"/>
                </a:solidFill>
              </a:rPr>
              <a:t>method</a:t>
            </a:r>
            <a:r>
              <a:rPr lang="de-CH">
                <a:solidFill>
                  <a:srgbClr val="FF0000"/>
                </a:solidFill>
              </a:rPr>
              <a:t>=</a:t>
            </a:r>
            <a:r>
              <a:rPr lang="de-CH" err="1">
                <a:solidFill>
                  <a:srgbClr val="FF0000"/>
                </a:solidFill>
              </a:rPr>
              <a:t>RequestMethod.GET</a:t>
            </a:r>
            <a:r>
              <a:rPr lang="en">
                <a:solidFill>
                  <a:srgbClr val="FF0000"/>
                </a:solidFill>
              </a:rPr>
              <a:t>)</a:t>
            </a:r>
          </a:p>
          <a:p>
            <a:r>
              <a:rPr lang="en"/>
              <a:t>	public String items(){</a:t>
            </a:r>
          </a:p>
          <a:p>
            <a:r>
              <a:rPr lang="en"/>
              <a:t>		//return the view name for the shopping lists</a:t>
            </a:r>
          </a:p>
          <a:p>
            <a:r>
              <a:rPr lang="en"/>
              <a:t>	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2ABA5C8-6B17-3941-B7C1-709CB4F5AAE4}"/>
              </a:ext>
            </a:extLst>
          </p:cNvPr>
          <p:cNvSpPr/>
          <p:nvPr/>
        </p:nvSpPr>
        <p:spPr>
          <a:xfrm>
            <a:off x="6107398" y="1275399"/>
            <a:ext cx="5954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">
                <a:latin typeface="Menlo" panose="020B0609030804020204" pitchFamily="49" charset="0"/>
              </a:rPr>
              <a:t> </a:t>
            </a:r>
            <a:r>
              <a:rPr lang="en" b="1" err="1">
                <a:solidFill>
                  <a:srgbClr val="7F0055"/>
                </a:solidFill>
                <a:latin typeface="Menlo" panose="020B0609030804020204" pitchFamily="49" charset="0"/>
              </a:rPr>
              <a:t>enum</a:t>
            </a:r>
            <a:r>
              <a:rPr lang="en">
                <a:latin typeface="Menlo" panose="020B0609030804020204" pitchFamily="49" charset="0"/>
              </a:rPr>
              <a:t> </a:t>
            </a:r>
            <a:r>
              <a:rPr lang="en" err="1">
                <a:latin typeface="Menlo" panose="020B0609030804020204" pitchFamily="49" charset="0"/>
              </a:rPr>
              <a:t>RequestMethod</a:t>
            </a:r>
            <a:r>
              <a:rPr lang="en">
                <a:latin typeface="Menlo" panose="020B0609030804020204" pitchFamily="49" charset="0"/>
              </a:rPr>
              <a:t> {</a:t>
            </a:r>
          </a:p>
          <a:p>
            <a:r>
              <a:rPr lang="en" b="1" i="1">
                <a:solidFill>
                  <a:srgbClr val="0000C0"/>
                </a:solidFill>
                <a:latin typeface="Menlo" panose="020B0609030804020204" pitchFamily="49" charset="0"/>
              </a:rPr>
              <a:t>	GET</a:t>
            </a:r>
            <a:r>
              <a:rPr lang="en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>
                <a:solidFill>
                  <a:srgbClr val="0000C0"/>
                </a:solidFill>
                <a:latin typeface="Menlo" panose="020B0609030804020204" pitchFamily="49" charset="0"/>
              </a:rPr>
              <a:t>HEAD</a:t>
            </a:r>
            <a:r>
              <a:rPr lang="en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>
                <a:solidFill>
                  <a:srgbClr val="0000C0"/>
                </a:solidFill>
                <a:latin typeface="Menlo" panose="020B0609030804020204" pitchFamily="49" charset="0"/>
              </a:rPr>
              <a:t>POST</a:t>
            </a:r>
            <a:r>
              <a:rPr lang="en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>
                <a:solidFill>
                  <a:srgbClr val="0000C0"/>
                </a:solidFill>
                <a:latin typeface="Menlo" panose="020B0609030804020204" pitchFamily="49" charset="0"/>
              </a:rPr>
              <a:t>PUT</a:t>
            </a:r>
            <a:r>
              <a:rPr lang="en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>
                <a:solidFill>
                  <a:srgbClr val="0000C0"/>
                </a:solidFill>
                <a:latin typeface="Menlo" panose="020B0609030804020204" pitchFamily="49" charset="0"/>
              </a:rPr>
              <a:t>DELETE</a:t>
            </a:r>
            <a:r>
              <a:rPr lang="en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b="1" i="1">
                <a:solidFill>
                  <a:srgbClr val="0000C0"/>
                </a:solidFill>
                <a:latin typeface="Menlo" panose="020B0609030804020204" pitchFamily="49" charset="0"/>
              </a:rPr>
              <a:t>...</a:t>
            </a:r>
            <a:endParaRPr lang="en">
              <a:latin typeface="Menlo" panose="020B0609030804020204" pitchFamily="49" charset="0"/>
            </a:endParaRPr>
          </a:p>
          <a:p>
            <a:r>
              <a:rPr lang="en">
                <a:latin typeface="Menlo" panose="020B0609030804020204" pitchFamily="49" charset="0"/>
              </a:rPr>
              <a:t>}</a:t>
            </a:r>
            <a:endParaRPr lang="en">
              <a:effectLst/>
              <a:latin typeface="Menlo" panose="020B0609030804020204" pitchFamily="49" charset="0"/>
            </a:endParaRPr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8E2E5801-D6AE-7C48-B0B4-6417AF17B60F}"/>
              </a:ext>
            </a:extLst>
          </p:cNvPr>
          <p:cNvSpPr/>
          <p:nvPr/>
        </p:nvSpPr>
        <p:spPr>
          <a:xfrm rot="17833944">
            <a:off x="7259553" y="2763939"/>
            <a:ext cx="1886302" cy="11924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840712-86E3-BA40-8DA8-0865302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93072"/>
            <a:ext cx="10515600" cy="1325563"/>
          </a:xfrm>
        </p:spPr>
        <p:txBody>
          <a:bodyPr/>
          <a:lstStyle/>
          <a:p>
            <a:r>
              <a:rPr lang="de-DE"/>
              <a:t>@Controller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43CAC3B-9488-3248-B4AA-019ECD9A8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74" y="2186715"/>
            <a:ext cx="10515600" cy="387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/>
              <a:t>	</a:t>
            </a:r>
            <a:r>
              <a:rPr lang="de-DE" sz="2400">
                <a:solidFill>
                  <a:srgbClr val="FF0000"/>
                </a:solidFill>
              </a:rPr>
              <a:t>@Controller</a:t>
            </a:r>
            <a:endParaRPr lang="de-DE" b="1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400"/>
              <a:t>	</a:t>
            </a:r>
            <a:r>
              <a:rPr lang="de-DE" sz="2400" err="1"/>
              <a:t>public</a:t>
            </a:r>
            <a:r>
              <a:rPr lang="de-DE" sz="2400"/>
              <a:t> </a:t>
            </a:r>
            <a:r>
              <a:rPr lang="de-DE" sz="2400" err="1"/>
              <a:t>class</a:t>
            </a:r>
            <a:r>
              <a:rPr lang="de-DE" sz="2400"/>
              <a:t> </a:t>
            </a:r>
            <a:r>
              <a:rPr lang="de-DE" sz="2400" err="1"/>
              <a:t>ShoppingBasket</a:t>
            </a:r>
            <a:r>
              <a:rPr lang="de-DE" sz="2400"/>
              <a:t>{</a:t>
            </a:r>
          </a:p>
          <a:p>
            <a:pPr marL="0" indent="0">
              <a:buNone/>
            </a:pPr>
            <a:r>
              <a:rPr lang="de-DE" sz="2400"/>
              <a:t>	</a:t>
            </a:r>
          </a:p>
          <a:p>
            <a:pPr marL="0" indent="0">
              <a:buNone/>
            </a:pPr>
            <a:r>
              <a:rPr lang="de-DE" sz="2400"/>
              <a:t>		</a:t>
            </a:r>
            <a:endParaRPr lang="en" sz="2400"/>
          </a:p>
          <a:p>
            <a:pPr marL="0" indent="0">
              <a:buNone/>
            </a:pPr>
            <a:r>
              <a:rPr lang="en" sz="2400"/>
              <a:t>		</a:t>
            </a:r>
          </a:p>
          <a:p>
            <a:pPr marL="0" indent="0">
              <a:buNone/>
            </a:pPr>
            <a:endParaRPr lang="en" sz="2400"/>
          </a:p>
          <a:p>
            <a:pPr marL="0" indent="0">
              <a:buNone/>
            </a:pPr>
            <a:endParaRPr lang="en" sz="2400"/>
          </a:p>
          <a:p>
            <a:pPr marL="0" indent="0">
              <a:buNone/>
            </a:pPr>
            <a:r>
              <a:rPr lang="en" sz="2400"/>
              <a:t>	}</a:t>
            </a:r>
          </a:p>
          <a:p>
            <a:pPr marL="0" indent="0">
              <a:buNone/>
            </a:pPr>
            <a:endParaRPr lang="de-DE" sz="240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0CCA3C-C210-3046-8F37-037B5922FD70}"/>
              </a:ext>
            </a:extLst>
          </p:cNvPr>
          <p:cNvSpPr/>
          <p:nvPr/>
        </p:nvSpPr>
        <p:spPr>
          <a:xfrm>
            <a:off x="1046162" y="3679241"/>
            <a:ext cx="79505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	</a:t>
            </a:r>
            <a:r>
              <a:rPr lang="en">
                <a:solidFill>
                  <a:srgbClr val="FF0000"/>
                </a:solidFill>
              </a:rPr>
              <a:t>@</a:t>
            </a:r>
            <a:r>
              <a:rPr lang="en" err="1">
                <a:solidFill>
                  <a:srgbClr val="FF0000"/>
                </a:solidFill>
              </a:rPr>
              <a:t>RequestMapping</a:t>
            </a:r>
            <a:r>
              <a:rPr lang="en">
                <a:solidFill>
                  <a:srgbClr val="FF0000"/>
                </a:solidFill>
              </a:rPr>
              <a:t>(name="/items”, </a:t>
            </a:r>
            <a:r>
              <a:rPr lang="de-CH" err="1">
                <a:solidFill>
                  <a:srgbClr val="FF0000"/>
                </a:solidFill>
              </a:rPr>
              <a:t>method</a:t>
            </a:r>
            <a:r>
              <a:rPr lang="de-CH">
                <a:solidFill>
                  <a:srgbClr val="FF0000"/>
                </a:solidFill>
              </a:rPr>
              <a:t>=</a:t>
            </a:r>
            <a:r>
              <a:rPr lang="de-CH" err="1">
                <a:solidFill>
                  <a:srgbClr val="FF0000"/>
                </a:solidFill>
              </a:rPr>
              <a:t>RequestMethod.GET</a:t>
            </a:r>
            <a:r>
              <a:rPr lang="en">
                <a:solidFill>
                  <a:srgbClr val="FF0000"/>
                </a:solidFill>
              </a:rPr>
              <a:t>)</a:t>
            </a:r>
          </a:p>
          <a:p>
            <a:r>
              <a:rPr lang="en">
                <a:solidFill>
                  <a:srgbClr val="FF0000"/>
                </a:solidFill>
              </a:rPr>
              <a:t>	</a:t>
            </a:r>
            <a:r>
              <a:rPr lang="en" b="1">
                <a:solidFill>
                  <a:schemeClr val="accent1"/>
                </a:solidFill>
              </a:rPr>
              <a:t>@</a:t>
            </a:r>
            <a:r>
              <a:rPr lang="en" b="1" err="1">
                <a:solidFill>
                  <a:schemeClr val="accent1"/>
                </a:solidFill>
              </a:rPr>
              <a:t>ResponseBody</a:t>
            </a:r>
            <a:endParaRPr lang="en" b="1">
              <a:solidFill>
                <a:schemeClr val="accent1"/>
              </a:solidFill>
            </a:endParaRPr>
          </a:p>
          <a:p>
            <a:r>
              <a:rPr lang="en"/>
              <a:t>	public </a:t>
            </a:r>
            <a:r>
              <a:rPr lang="en">
                <a:highlight>
                  <a:srgbClr val="FFFF00"/>
                </a:highlight>
              </a:rPr>
              <a:t>List&lt;ShoppingItem&gt; </a:t>
            </a:r>
            <a:r>
              <a:rPr lang="en"/>
              <a:t>items(){</a:t>
            </a:r>
          </a:p>
          <a:p>
            <a:r>
              <a:rPr lang="en"/>
              <a:t>		//return the shopping lists</a:t>
            </a:r>
          </a:p>
          <a:p>
            <a:r>
              <a:rPr lang="en"/>
              <a:t>	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F0B1D21-5DEE-1445-B7EF-AE3FEC9FBE02}"/>
              </a:ext>
            </a:extLst>
          </p:cNvPr>
          <p:cNvSpPr/>
          <p:nvPr/>
        </p:nvSpPr>
        <p:spPr>
          <a:xfrm>
            <a:off x="4109184" y="2186715"/>
            <a:ext cx="229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</a:rPr>
              <a:t>@</a:t>
            </a:r>
            <a:r>
              <a:rPr lang="de-DE" sz="2400" b="1" err="1">
                <a:solidFill>
                  <a:schemeClr val="accent1"/>
                </a:solidFill>
              </a:rPr>
              <a:t>RestController</a:t>
            </a:r>
            <a:endParaRPr lang="de-DE" sz="2400"/>
          </a:p>
        </p:txBody>
      </p:sp>
      <p:sp>
        <p:nvSpPr>
          <p:cNvPr id="11" name="Titel 6">
            <a:extLst>
              <a:ext uri="{FF2B5EF4-FFF2-40B4-BE49-F238E27FC236}">
                <a16:creationId xmlns:a16="http://schemas.microsoft.com/office/drawing/2014/main" id="{5046A0C5-2836-8349-89E8-252DD3D64C78}"/>
              </a:ext>
            </a:extLst>
          </p:cNvPr>
          <p:cNvSpPr txBox="1">
            <a:spLocks/>
          </p:cNvSpPr>
          <p:nvPr/>
        </p:nvSpPr>
        <p:spPr>
          <a:xfrm>
            <a:off x="640080" y="4848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@</a:t>
            </a:r>
            <a:r>
              <a:rPr lang="de-DE" err="1"/>
              <a:t>RestController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87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27 0.00764 L -0.23919 0.00764 " pathEditMode="relative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3" grpId="1"/>
      <p:bldP spid="11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509ED7C-B6A4-0B43-8985-F21AD4726A56}"/>
              </a:ext>
            </a:extLst>
          </p:cNvPr>
          <p:cNvSpPr/>
          <p:nvPr/>
        </p:nvSpPr>
        <p:spPr>
          <a:xfrm>
            <a:off x="223234" y="1395675"/>
            <a:ext cx="11513711" cy="507831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>
                <a:solidFill>
                  <a:schemeClr val="tx1"/>
                </a:solidFill>
              </a:rPr>
              <a:t>@Target(</a:t>
            </a:r>
            <a:r>
              <a:rPr lang="en" err="1">
                <a:solidFill>
                  <a:schemeClr val="tx1"/>
                </a:solidFill>
              </a:rPr>
              <a:t>ElementType.</a:t>
            </a:r>
            <a:r>
              <a:rPr lang="en" i="1" err="1">
                <a:solidFill>
                  <a:schemeClr val="tx1"/>
                </a:solidFill>
              </a:rPr>
              <a:t>TYPE</a:t>
            </a:r>
            <a:r>
              <a:rPr lang="en">
                <a:solidFill>
                  <a:schemeClr val="tx1"/>
                </a:solidFill>
              </a:rPr>
              <a:t>)</a:t>
            </a:r>
          </a:p>
          <a:p>
            <a:r>
              <a:rPr lang="en">
                <a:solidFill>
                  <a:schemeClr val="tx1"/>
                </a:solidFill>
              </a:rPr>
              <a:t>@Retention(</a:t>
            </a:r>
            <a:r>
              <a:rPr lang="en" err="1">
                <a:solidFill>
                  <a:schemeClr val="tx1"/>
                </a:solidFill>
              </a:rPr>
              <a:t>RetentionPolicy.</a:t>
            </a:r>
            <a:r>
              <a:rPr lang="en" i="1" err="1">
                <a:solidFill>
                  <a:schemeClr val="tx1"/>
                </a:solidFill>
              </a:rPr>
              <a:t>RUNTIME</a:t>
            </a:r>
            <a:r>
              <a:rPr lang="en">
                <a:solidFill>
                  <a:schemeClr val="tx1"/>
                </a:solidFill>
              </a:rPr>
              <a:t>)</a:t>
            </a:r>
          </a:p>
          <a:p>
            <a:r>
              <a:rPr lang="en">
                <a:solidFill>
                  <a:schemeClr val="tx1"/>
                </a:solidFill>
              </a:rPr>
              <a:t>@Documented</a:t>
            </a:r>
          </a:p>
          <a:p>
            <a:r>
              <a:rPr lang="en">
                <a:solidFill>
                  <a:schemeClr val="tx1"/>
                </a:solidFill>
                <a:highlight>
                  <a:srgbClr val="FFFF00"/>
                </a:highlight>
              </a:rPr>
              <a:t>@Controller</a:t>
            </a:r>
          </a:p>
          <a:p>
            <a:r>
              <a:rPr lang="en">
                <a:solidFill>
                  <a:schemeClr val="tx1"/>
                </a:solidFill>
                <a:highlight>
                  <a:srgbClr val="FFFF00"/>
                </a:highlight>
              </a:rPr>
              <a:t>@</a:t>
            </a:r>
            <a:r>
              <a:rPr lang="en" err="1">
                <a:solidFill>
                  <a:schemeClr val="tx1"/>
                </a:solidFill>
                <a:highlight>
                  <a:srgbClr val="FFFF00"/>
                </a:highlight>
              </a:rPr>
              <a:t>ResponseBody</a:t>
            </a:r>
            <a:endParaRPr lang="en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">
                <a:solidFill>
                  <a:schemeClr val="tx1"/>
                </a:solidFill>
              </a:rPr>
              <a:t>public @interface </a:t>
            </a:r>
            <a:r>
              <a:rPr lang="en" err="1">
                <a:solidFill>
                  <a:schemeClr val="tx1"/>
                </a:solidFill>
                <a:highlight>
                  <a:srgbClr val="FFFF00"/>
                </a:highlight>
              </a:rPr>
              <a:t>RestController</a:t>
            </a:r>
            <a:r>
              <a:rPr lang="en">
                <a:solidFill>
                  <a:schemeClr val="tx1"/>
                </a:solidFill>
              </a:rPr>
              <a:t> {</a:t>
            </a:r>
          </a:p>
          <a:p>
            <a:br>
              <a:rPr lang="en">
                <a:solidFill>
                  <a:schemeClr val="tx1"/>
                </a:solidFill>
              </a:rPr>
            </a:br>
            <a:endParaRPr lang="en">
              <a:solidFill>
                <a:schemeClr val="tx1"/>
              </a:solidFill>
            </a:endParaRPr>
          </a:p>
          <a:p>
            <a:pPr lvl="1"/>
            <a:r>
              <a:rPr lang="en">
                <a:solidFill>
                  <a:schemeClr val="tx1"/>
                </a:solidFill>
              </a:rPr>
              <a:t>/**</a:t>
            </a:r>
          </a:p>
          <a:p>
            <a:pPr lvl="1"/>
            <a:r>
              <a:rPr lang="en">
                <a:solidFill>
                  <a:schemeClr val="tx1"/>
                </a:solidFill>
              </a:rPr>
              <a:t>* The value may indicate a suggestion for a logical component name,</a:t>
            </a:r>
          </a:p>
          <a:p>
            <a:pPr lvl="1"/>
            <a:r>
              <a:rPr lang="en">
                <a:solidFill>
                  <a:schemeClr val="tx1"/>
                </a:solidFill>
              </a:rPr>
              <a:t>* to be turned into a Spring bean in case of an autodetected component.</a:t>
            </a:r>
          </a:p>
          <a:p>
            <a:pPr lvl="1"/>
            <a:r>
              <a:rPr lang="en">
                <a:solidFill>
                  <a:schemeClr val="tx1"/>
                </a:solidFill>
              </a:rPr>
              <a:t>* @return the suggested component name, if any (or empty String otherwise)</a:t>
            </a:r>
          </a:p>
          <a:p>
            <a:pPr lvl="1"/>
            <a:r>
              <a:rPr lang="en">
                <a:solidFill>
                  <a:schemeClr val="tx1"/>
                </a:solidFill>
              </a:rPr>
              <a:t>* @since 4.0.1</a:t>
            </a:r>
          </a:p>
          <a:p>
            <a:pPr lvl="1"/>
            <a:r>
              <a:rPr lang="en">
                <a:solidFill>
                  <a:schemeClr val="tx1"/>
                </a:solidFill>
              </a:rPr>
              <a:t>*/</a:t>
            </a:r>
          </a:p>
          <a:p>
            <a:pPr lvl="1"/>
            <a:r>
              <a:rPr lang="en">
                <a:solidFill>
                  <a:schemeClr val="tx1"/>
                </a:solidFill>
              </a:rPr>
              <a:t>@</a:t>
            </a:r>
            <a:r>
              <a:rPr lang="en" err="1">
                <a:solidFill>
                  <a:schemeClr val="tx1"/>
                </a:solidFill>
              </a:rPr>
              <a:t>AliasFor</a:t>
            </a:r>
            <a:r>
              <a:rPr lang="en">
                <a:solidFill>
                  <a:schemeClr val="tx1"/>
                </a:solidFill>
              </a:rPr>
              <a:t>(annotation = </a:t>
            </a:r>
            <a:r>
              <a:rPr lang="en" err="1">
                <a:solidFill>
                  <a:schemeClr val="tx1"/>
                </a:solidFill>
              </a:rPr>
              <a:t>Controller.class</a:t>
            </a:r>
            <a:r>
              <a:rPr lang="en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">
                <a:solidFill>
                  <a:schemeClr val="tx1"/>
                </a:solidFill>
              </a:rPr>
              <a:t>String value() default "";</a:t>
            </a:r>
          </a:p>
          <a:p>
            <a:endParaRPr lang="en">
              <a:solidFill>
                <a:schemeClr val="tx1"/>
              </a:solidFill>
            </a:endParaRPr>
          </a:p>
          <a:p>
            <a:r>
              <a:rPr lang="en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5840712-86E3-BA40-8DA8-0865302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6965"/>
            <a:ext cx="10515600" cy="1325563"/>
          </a:xfrm>
        </p:spPr>
        <p:txBody>
          <a:bodyPr/>
          <a:lstStyle/>
          <a:p>
            <a:r>
              <a:rPr lang="de-DE"/>
              <a:t>@</a:t>
            </a:r>
            <a:r>
              <a:rPr lang="de-DE" err="1"/>
              <a:t>RestController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2151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43CAC3B-9488-3248-B4AA-019ECD9A8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74" y="2186715"/>
            <a:ext cx="10515600" cy="38717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/>
              <a:t>	</a:t>
            </a:r>
            <a:r>
              <a:rPr lang="de-DE" sz="2400">
                <a:solidFill>
                  <a:srgbClr val="FF0000"/>
                </a:solidFill>
              </a:rPr>
              <a:t>@</a:t>
            </a:r>
            <a:r>
              <a:rPr lang="de-DE" sz="2400" err="1">
                <a:solidFill>
                  <a:srgbClr val="FF0000"/>
                </a:solidFill>
              </a:rPr>
              <a:t>RestController</a:t>
            </a:r>
            <a:endParaRPr lang="de-DE" b="1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DE" sz="2400"/>
              <a:t>	</a:t>
            </a:r>
            <a:r>
              <a:rPr lang="de-DE" sz="2400" err="1"/>
              <a:t>public</a:t>
            </a:r>
            <a:r>
              <a:rPr lang="de-DE" sz="2400"/>
              <a:t> </a:t>
            </a:r>
            <a:r>
              <a:rPr lang="de-DE" sz="2400" err="1"/>
              <a:t>class</a:t>
            </a:r>
            <a:r>
              <a:rPr lang="de-DE" sz="2400"/>
              <a:t> </a:t>
            </a:r>
            <a:r>
              <a:rPr lang="de-DE" sz="2400" err="1"/>
              <a:t>ShoppingBasket</a:t>
            </a:r>
            <a:r>
              <a:rPr lang="de-DE" sz="2400"/>
              <a:t>{</a:t>
            </a:r>
          </a:p>
          <a:p>
            <a:pPr marL="0" indent="0">
              <a:buNone/>
            </a:pPr>
            <a:r>
              <a:rPr lang="de-DE" sz="2400"/>
              <a:t>	</a:t>
            </a:r>
          </a:p>
          <a:p>
            <a:pPr marL="0" indent="0">
              <a:buNone/>
            </a:pPr>
            <a:r>
              <a:rPr lang="de-DE" sz="2400"/>
              <a:t>	          </a:t>
            </a:r>
            <a:r>
              <a:rPr lang="de-DE" sz="2400">
                <a:solidFill>
                  <a:schemeClr val="accent1"/>
                </a:solidFill>
              </a:rPr>
              <a:t>@</a:t>
            </a:r>
            <a:r>
              <a:rPr lang="de-DE" sz="2400" err="1">
                <a:solidFill>
                  <a:schemeClr val="accent1"/>
                </a:solidFill>
              </a:rPr>
              <a:t>GetMapping</a:t>
            </a:r>
            <a:r>
              <a:rPr lang="de-DE" sz="2400">
                <a:solidFill>
                  <a:schemeClr val="accent1"/>
                </a:solidFill>
              </a:rPr>
              <a:t>(“/</a:t>
            </a:r>
            <a:r>
              <a:rPr lang="de-DE" sz="2400" err="1">
                <a:solidFill>
                  <a:schemeClr val="accent1"/>
                </a:solidFill>
              </a:rPr>
              <a:t>items</a:t>
            </a:r>
            <a:r>
              <a:rPr lang="de-DE" sz="2400">
                <a:solidFill>
                  <a:schemeClr val="accent1"/>
                </a:solidFill>
              </a:rPr>
              <a:t>“)</a:t>
            </a:r>
          </a:p>
          <a:p>
            <a:pPr marL="0" indent="0">
              <a:buNone/>
            </a:pPr>
            <a:r>
              <a:rPr lang="de-DE" sz="2400"/>
              <a:t>		</a:t>
            </a:r>
            <a:endParaRPr lang="en" sz="2400"/>
          </a:p>
          <a:p>
            <a:pPr marL="0" indent="0">
              <a:buNone/>
            </a:pPr>
            <a:r>
              <a:rPr lang="en" sz="2400"/>
              <a:t>		</a:t>
            </a:r>
          </a:p>
          <a:p>
            <a:pPr marL="0" indent="0">
              <a:buNone/>
            </a:pPr>
            <a:endParaRPr lang="en" sz="2400"/>
          </a:p>
          <a:p>
            <a:pPr marL="0" indent="0">
              <a:buNone/>
            </a:pPr>
            <a:endParaRPr lang="en" sz="2400"/>
          </a:p>
          <a:p>
            <a:pPr marL="0" indent="0">
              <a:buNone/>
            </a:pPr>
            <a:r>
              <a:rPr lang="en" sz="2400"/>
              <a:t>	}</a:t>
            </a:r>
          </a:p>
          <a:p>
            <a:pPr marL="0" indent="0">
              <a:buNone/>
            </a:pPr>
            <a:endParaRPr lang="de-DE" sz="240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0CCA3C-C210-3046-8F37-037B5922FD70}"/>
              </a:ext>
            </a:extLst>
          </p:cNvPr>
          <p:cNvSpPr/>
          <p:nvPr/>
        </p:nvSpPr>
        <p:spPr>
          <a:xfrm>
            <a:off x="1046162" y="3679241"/>
            <a:ext cx="79505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	</a:t>
            </a:r>
            <a:r>
              <a:rPr lang="en">
                <a:solidFill>
                  <a:srgbClr val="FF0000"/>
                </a:solidFill>
              </a:rPr>
              <a:t>@</a:t>
            </a:r>
            <a:r>
              <a:rPr lang="en" err="1">
                <a:solidFill>
                  <a:srgbClr val="FF0000"/>
                </a:solidFill>
              </a:rPr>
              <a:t>RequestMapping</a:t>
            </a:r>
            <a:r>
              <a:rPr lang="en">
                <a:solidFill>
                  <a:srgbClr val="FF0000"/>
                </a:solidFill>
              </a:rPr>
              <a:t>(name="/items”, </a:t>
            </a:r>
            <a:r>
              <a:rPr lang="de-CH" err="1">
                <a:solidFill>
                  <a:srgbClr val="FF0000"/>
                </a:solidFill>
              </a:rPr>
              <a:t>method</a:t>
            </a:r>
            <a:r>
              <a:rPr lang="de-CH">
                <a:solidFill>
                  <a:srgbClr val="FF0000"/>
                </a:solidFill>
              </a:rPr>
              <a:t>=</a:t>
            </a:r>
            <a:r>
              <a:rPr lang="de-CH" err="1">
                <a:solidFill>
                  <a:srgbClr val="FF0000"/>
                </a:solidFill>
              </a:rPr>
              <a:t>RequestMethod.GET</a:t>
            </a:r>
            <a:r>
              <a:rPr lang="en">
                <a:solidFill>
                  <a:srgbClr val="FF0000"/>
                </a:solidFill>
              </a:rPr>
              <a:t>)</a:t>
            </a:r>
            <a:endParaRPr lang="en" b="1">
              <a:solidFill>
                <a:schemeClr val="accent1"/>
              </a:solidFill>
            </a:endParaRPr>
          </a:p>
          <a:p>
            <a:r>
              <a:rPr lang="en"/>
              <a:t>	public List&lt;ShoppingItem&gt; items(){</a:t>
            </a:r>
          </a:p>
          <a:p>
            <a:r>
              <a:rPr lang="en"/>
              <a:t>		//return the shopping lists</a:t>
            </a:r>
          </a:p>
          <a:p>
            <a:r>
              <a:rPr lang="en"/>
              <a:t>	}</a:t>
            </a:r>
          </a:p>
        </p:txBody>
      </p:sp>
      <p:sp>
        <p:nvSpPr>
          <p:cNvPr id="11" name="Titel 6">
            <a:extLst>
              <a:ext uri="{FF2B5EF4-FFF2-40B4-BE49-F238E27FC236}">
                <a16:creationId xmlns:a16="http://schemas.microsoft.com/office/drawing/2014/main" id="{5046A0C5-2836-8349-89E8-252DD3D64C78}"/>
              </a:ext>
            </a:extLst>
          </p:cNvPr>
          <p:cNvSpPr txBox="1">
            <a:spLocks/>
          </p:cNvSpPr>
          <p:nvPr/>
        </p:nvSpPr>
        <p:spPr>
          <a:xfrm>
            <a:off x="0" y="-1517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@</a:t>
            </a:r>
            <a:r>
              <a:rPr lang="de-DE" dirty="0" err="1"/>
              <a:t>RestController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891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C01ED1-154B-434F-AE54-425ADA32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1" y="1748843"/>
            <a:ext cx="2544437" cy="2385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Shortcut Handler Methods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9D54F9F-1CB8-9F47-8193-7FE54D6C8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300005"/>
              </p:ext>
            </p:extLst>
          </p:nvPr>
        </p:nvGraphicFramePr>
        <p:xfrm>
          <a:off x="3337054" y="1558343"/>
          <a:ext cx="8456130" cy="318559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918992">
                  <a:extLst>
                    <a:ext uri="{9D8B030D-6E8A-4147-A177-3AD203B41FA5}">
                      <a16:colId xmlns:a16="http://schemas.microsoft.com/office/drawing/2014/main" val="2925772677"/>
                    </a:ext>
                  </a:extLst>
                </a:gridCol>
                <a:gridCol w="2537138">
                  <a:extLst>
                    <a:ext uri="{9D8B030D-6E8A-4147-A177-3AD203B41FA5}">
                      <a16:colId xmlns:a16="http://schemas.microsoft.com/office/drawing/2014/main" val="1460027869"/>
                    </a:ext>
                  </a:extLst>
                </a:gridCol>
              </a:tblGrid>
              <a:tr h="579550">
                <a:tc>
                  <a:txBody>
                    <a:bodyPr/>
                    <a:lstStyle/>
                    <a:p>
                      <a:pPr algn="l"/>
                      <a:r>
                        <a:rPr lang="en" sz="1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@</a:t>
                      </a:r>
                      <a:r>
                        <a:rPr lang="en" sz="1800" cap="none" spc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RequestMapping</a:t>
                      </a:r>
                      <a:r>
                        <a:rPr lang="en" sz="1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(… , </a:t>
                      </a:r>
                      <a:r>
                        <a:rPr lang="de-CH" sz="1800" cap="none" spc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method</a:t>
                      </a:r>
                      <a:r>
                        <a:rPr lang="de-CH" sz="1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=</a:t>
                      </a:r>
                      <a:r>
                        <a:rPr lang="de-CH" sz="1800" cap="none" spc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RequestMethod.GET</a:t>
                      </a:r>
                      <a:r>
                        <a:rPr lang="en" sz="1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)</a:t>
                      </a:r>
                      <a:endParaRPr lang="en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@</a:t>
                      </a:r>
                      <a:r>
                        <a:rPr lang="de-DE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GetMapping</a:t>
                      </a:r>
                      <a:r>
                        <a:rPr lang="de-DE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(..).         </a:t>
                      </a:r>
                      <a:endParaRPr lang="de-DE" sz="18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097018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@</a:t>
                      </a:r>
                      <a:r>
                        <a:rPr lang="en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RequestMapping</a:t>
                      </a:r>
                      <a:r>
                        <a:rPr lang="en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(… , </a:t>
                      </a:r>
                      <a:r>
                        <a:rPr lang="de-CH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method</a:t>
                      </a:r>
                      <a:r>
                        <a:rPr lang="de-CH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=</a:t>
                      </a:r>
                      <a:r>
                        <a:rPr lang="de-CH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RequestMethod.POST</a:t>
                      </a:r>
                      <a:r>
                        <a:rPr lang="en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)</a:t>
                      </a:r>
                    </a:p>
                    <a:p>
                      <a:pPr algn="l"/>
                      <a:endParaRPr lang="de-DE" sz="33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@</a:t>
                      </a:r>
                      <a:r>
                        <a:rPr lang="de-DE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PostMapping</a:t>
                      </a:r>
                      <a:r>
                        <a:rPr lang="de-DE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(…).           </a:t>
                      </a:r>
                      <a:endParaRPr lang="de-DE" sz="18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837315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@</a:t>
                      </a:r>
                      <a:r>
                        <a:rPr lang="en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RequestMapping</a:t>
                      </a:r>
                      <a:r>
                        <a:rPr lang="en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(… , </a:t>
                      </a:r>
                      <a:r>
                        <a:rPr lang="de-CH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method</a:t>
                      </a:r>
                      <a:r>
                        <a:rPr lang="de-CH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=</a:t>
                      </a:r>
                      <a:r>
                        <a:rPr lang="de-CH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RequestMethod.PUT</a:t>
                      </a:r>
                      <a:r>
                        <a:rPr lang="en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)</a:t>
                      </a:r>
                    </a:p>
                    <a:p>
                      <a:pPr algn="l"/>
                      <a:endParaRPr lang="de-DE" sz="33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@</a:t>
                      </a:r>
                      <a:r>
                        <a:rPr lang="de-DE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PutMapping</a:t>
                      </a:r>
                      <a:r>
                        <a:rPr lang="de-DE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(…).          </a:t>
                      </a:r>
                      <a:endParaRPr lang="de-DE" sz="18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76705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@</a:t>
                      </a:r>
                      <a:r>
                        <a:rPr lang="en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RequestMapping</a:t>
                      </a:r>
                      <a:r>
                        <a:rPr lang="en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(… , </a:t>
                      </a:r>
                      <a:r>
                        <a:rPr lang="de-CH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method</a:t>
                      </a:r>
                      <a:r>
                        <a:rPr lang="de-CH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=</a:t>
                      </a:r>
                      <a:r>
                        <a:rPr lang="de-CH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RequestMethod.DELETE</a:t>
                      </a:r>
                      <a:r>
                        <a:rPr lang="en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)</a:t>
                      </a:r>
                    </a:p>
                    <a:p>
                      <a:pPr algn="l"/>
                      <a:endParaRPr lang="de-DE" sz="33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@</a:t>
                      </a:r>
                      <a:r>
                        <a:rPr lang="de-DE" sz="1800" kern="12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DeleteMapping</a:t>
                      </a:r>
                      <a:r>
                        <a:rPr lang="de-DE" sz="1800" kern="12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(…)   </a:t>
                      </a:r>
                      <a:endParaRPr lang="de-DE" sz="18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03039507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D3EAD3AB-4C5B-EE46-B45A-1F9D146E3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5850" y="5964104"/>
            <a:ext cx="812353" cy="7033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37F531D-427B-BE4F-A111-53221819EE63}"/>
              </a:ext>
            </a:extLst>
          </p:cNvPr>
          <p:cNvSpPr txBox="1"/>
          <p:nvPr/>
        </p:nvSpPr>
        <p:spPr>
          <a:xfrm>
            <a:off x="3311296" y="6021169"/>
            <a:ext cx="74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@</a:t>
            </a:r>
            <a:r>
              <a:rPr lang="de-DE" err="1"/>
              <a:t>RequestMapping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both</a:t>
            </a:r>
            <a:r>
              <a:rPr lang="de-DE"/>
              <a:t> 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well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method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 </a:t>
            </a:r>
            <a:r>
              <a:rPr lang="de-DE" err="1"/>
              <a:t>annotation</a:t>
            </a:r>
            <a:endParaRPr lang="de-DE"/>
          </a:p>
          <a:p>
            <a:r>
              <a:rPr lang="de-DE"/>
              <a:t>@</a:t>
            </a:r>
            <a:r>
              <a:rPr lang="de-DE" err="1"/>
              <a:t>GetXXX</a:t>
            </a:r>
            <a:r>
              <a:rPr lang="de-DE"/>
              <a:t>,@</a:t>
            </a:r>
            <a:r>
              <a:rPr lang="de-DE" err="1"/>
              <a:t>PutXX</a:t>
            </a:r>
            <a:r>
              <a:rPr lang="de-DE"/>
              <a:t> </a:t>
            </a:r>
            <a:r>
              <a:rPr lang="de-DE" err="1"/>
              <a:t>etc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method</a:t>
            </a:r>
            <a:r>
              <a:rPr lang="de-DE"/>
              <a:t> </a:t>
            </a:r>
            <a:r>
              <a:rPr lang="de-DE" err="1"/>
              <a:t>level</a:t>
            </a:r>
            <a:r>
              <a:rPr lang="de-DE"/>
              <a:t> </a:t>
            </a:r>
            <a:r>
              <a:rPr lang="de-DE" err="1"/>
              <a:t>annotations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61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A50FAD-B262-C649-BDEB-6102E751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sz="3100">
                <a:solidFill>
                  <a:schemeClr val="accent1"/>
                </a:solidFill>
              </a:rPr>
              <a:t>Elements </a:t>
            </a:r>
            <a:r>
              <a:rPr lang="de-DE" sz="3100" err="1">
                <a:solidFill>
                  <a:schemeClr val="accent1"/>
                </a:solidFill>
              </a:rPr>
              <a:t>of</a:t>
            </a:r>
            <a:r>
              <a:rPr lang="de-DE" sz="3100">
                <a:solidFill>
                  <a:schemeClr val="accent1"/>
                </a:solidFill>
              </a:rPr>
              <a:t> </a:t>
            </a:r>
            <a:r>
              <a:rPr lang="de-DE" sz="4000" b="1">
                <a:solidFill>
                  <a:schemeClr val="accent1"/>
                </a:solidFill>
              </a:rPr>
              <a:t>@</a:t>
            </a:r>
            <a:r>
              <a:rPr lang="de-DE" sz="4000" b="1" err="1">
                <a:solidFill>
                  <a:schemeClr val="accent1"/>
                </a:solidFill>
              </a:rPr>
              <a:t>XXXMapping</a:t>
            </a:r>
            <a:endParaRPr lang="de-DE" sz="4000" b="1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A91810C-AE4A-D041-B0E9-770A60A99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de-DE" sz="2400" err="1"/>
              <a:t>consumes</a:t>
            </a:r>
            <a:endParaRPr lang="de-DE" sz="2400"/>
          </a:p>
          <a:p>
            <a:r>
              <a:rPr lang="de-DE" sz="2400" err="1"/>
              <a:t>produces</a:t>
            </a:r>
            <a:endParaRPr lang="de-DE" sz="2400"/>
          </a:p>
          <a:p>
            <a:r>
              <a:rPr lang="de-DE" sz="2400" err="1"/>
              <a:t>method</a:t>
            </a:r>
            <a:endParaRPr lang="de-DE" sz="2400"/>
          </a:p>
          <a:p>
            <a:r>
              <a:rPr lang="de-DE" sz="2400" err="1"/>
              <a:t>params</a:t>
            </a:r>
            <a:endParaRPr lang="de-DE" sz="2400"/>
          </a:p>
          <a:p>
            <a:r>
              <a:rPr lang="de-DE" sz="2400" err="1"/>
              <a:t>headers</a:t>
            </a:r>
            <a:endParaRPr lang="de-DE" sz="2400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C4A74A1A-3EFE-C547-BBA4-CA6AB997DF0F}"/>
              </a:ext>
            </a:extLst>
          </p:cNvPr>
          <p:cNvSpPr/>
          <p:nvPr/>
        </p:nvSpPr>
        <p:spPr>
          <a:xfrm>
            <a:off x="6912864" y="2281428"/>
            <a:ext cx="932688" cy="229514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E445CE-631E-A34C-A492-14977B163DC8}"/>
              </a:ext>
            </a:extLst>
          </p:cNvPr>
          <p:cNvSpPr txBox="1"/>
          <p:nvPr/>
        </p:nvSpPr>
        <p:spPr>
          <a:xfrm>
            <a:off x="8123767" y="3013501"/>
            <a:ext cx="295181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err="1">
                <a:solidFill>
                  <a:srgbClr val="002060"/>
                </a:solidFill>
              </a:rPr>
              <a:t>to</a:t>
            </a:r>
            <a:r>
              <a:rPr lang="de-DE" sz="2400">
                <a:solidFill>
                  <a:srgbClr val="002060"/>
                </a:solidFill>
              </a:rPr>
              <a:t> </a:t>
            </a:r>
            <a:r>
              <a:rPr lang="de-DE" sz="2400" err="1">
                <a:solidFill>
                  <a:srgbClr val="002060"/>
                </a:solidFill>
              </a:rPr>
              <a:t>narrow</a:t>
            </a:r>
            <a:r>
              <a:rPr lang="de-DE" sz="2400">
                <a:solidFill>
                  <a:srgbClr val="002060"/>
                </a:solidFill>
              </a:rPr>
              <a:t> down </a:t>
            </a:r>
            <a:r>
              <a:rPr lang="de-DE" sz="2400" err="1">
                <a:solidFill>
                  <a:srgbClr val="002060"/>
                </a:solidFill>
              </a:rPr>
              <a:t>the</a:t>
            </a:r>
            <a:r>
              <a:rPr lang="de-DE" sz="2400">
                <a:solidFill>
                  <a:srgbClr val="002060"/>
                </a:solidFill>
              </a:rPr>
              <a:t> </a:t>
            </a:r>
            <a:r>
              <a:rPr lang="de-DE" sz="2400" err="1">
                <a:solidFill>
                  <a:srgbClr val="002060"/>
                </a:solidFill>
              </a:rPr>
              <a:t>request</a:t>
            </a:r>
            <a:r>
              <a:rPr lang="de-DE" sz="2400">
                <a:solidFill>
                  <a:srgbClr val="002060"/>
                </a:solidFill>
              </a:rPr>
              <a:t> </a:t>
            </a:r>
            <a:r>
              <a:rPr lang="de-DE" sz="2400" err="1">
                <a:solidFill>
                  <a:srgbClr val="002060"/>
                </a:solidFill>
              </a:rPr>
              <a:t>mappings</a:t>
            </a:r>
            <a:endParaRPr lang="de-DE" sz="2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3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840712-86E3-BA40-8DA8-0865302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6965"/>
            <a:ext cx="10515600" cy="1325563"/>
          </a:xfrm>
        </p:spPr>
        <p:txBody>
          <a:bodyPr/>
          <a:lstStyle/>
          <a:p>
            <a:r>
              <a:rPr lang="de-DE" err="1"/>
              <a:t>produces</a:t>
            </a:r>
            <a:r>
              <a:rPr lang="de-DE"/>
              <a:t> =&gt; </a:t>
            </a:r>
            <a:r>
              <a:rPr lang="de-DE" err="1"/>
              <a:t>accept</a:t>
            </a:r>
            <a:r>
              <a:rPr lang="de-DE"/>
              <a:t> </a:t>
            </a:r>
            <a:r>
              <a:rPr lang="de-DE" err="1"/>
              <a:t>header</a:t>
            </a:r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FEE8D7-645C-404C-9EDC-C1C0A232A064}"/>
              </a:ext>
            </a:extLst>
          </p:cNvPr>
          <p:cNvSpPr/>
          <p:nvPr/>
        </p:nvSpPr>
        <p:spPr>
          <a:xfrm>
            <a:off x="597408" y="14438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>
                <a:latin typeface="Menlo" panose="020B0609030804020204" pitchFamily="49" charset="0"/>
              </a:rPr>
              <a:t>@GetMapping("/items")</a:t>
            </a:r>
          </a:p>
          <a:p>
            <a:r>
              <a:rPr lang="en">
                <a:latin typeface="Menlo" panose="020B0609030804020204" pitchFamily="49" charset="0"/>
              </a:rPr>
              <a:t>public List&lt;ShoppingItem&gt; items(){</a:t>
            </a:r>
          </a:p>
          <a:p>
            <a:r>
              <a:rPr lang="en">
                <a:latin typeface="Menlo" panose="020B0609030804020204" pitchFamily="49" charset="0"/>
              </a:rPr>
              <a:t>	return items;</a:t>
            </a:r>
          </a:p>
          <a:p>
            <a:r>
              <a:rPr lang="en">
                <a:latin typeface="Menlo" panose="020B0609030804020204" pitchFamily="49" charset="0"/>
              </a:rPr>
              <a:t>}</a:t>
            </a:r>
            <a:endParaRPr lang="en">
              <a:effectLst/>
              <a:latin typeface="Menlo" panose="020B0609030804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ECD0A33-FDEE-4641-BFA0-B13080E852EA}"/>
              </a:ext>
            </a:extLst>
          </p:cNvPr>
          <p:cNvSpPr/>
          <p:nvPr/>
        </p:nvSpPr>
        <p:spPr>
          <a:xfrm>
            <a:off x="6388608" y="2139025"/>
            <a:ext cx="459613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>
                <a:solidFill>
                  <a:srgbClr val="F2F2F2"/>
                </a:solidFill>
                <a:latin typeface="Monaco" pitchFamily="2" charset="77"/>
              </a:rPr>
              <a:t>curl http://localhost:8080/items</a:t>
            </a:r>
            <a:endParaRPr lang="en">
              <a:solidFill>
                <a:srgbClr val="F2F2F2"/>
              </a:solidFill>
              <a:effectLst/>
              <a:latin typeface="Monaco" pitchFamily="2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51380FB-A4E7-6749-9EA9-EB06B06F52A0}"/>
              </a:ext>
            </a:extLst>
          </p:cNvPr>
          <p:cNvSpPr/>
          <p:nvPr/>
        </p:nvSpPr>
        <p:spPr>
          <a:xfrm>
            <a:off x="597408" y="4858543"/>
            <a:ext cx="10576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>
                <a:latin typeface="Menlo" panose="020B0609030804020204" pitchFamily="49" charset="0"/>
              </a:rPr>
              <a:t>@GetMapping(value="/items", </a:t>
            </a:r>
            <a:r>
              <a:rPr lang="en">
                <a:solidFill>
                  <a:schemeClr val="accent1"/>
                </a:solidFill>
                <a:latin typeface="Menlo" panose="020B0609030804020204" pitchFamily="49" charset="0"/>
              </a:rPr>
              <a:t>produces=</a:t>
            </a:r>
            <a:r>
              <a:rPr lang="en" err="1">
                <a:solidFill>
                  <a:schemeClr val="accent1"/>
                </a:solidFill>
                <a:latin typeface="Menlo" panose="020B0609030804020204" pitchFamily="49" charset="0"/>
              </a:rPr>
              <a:t>MediaType.</a:t>
            </a:r>
            <a:r>
              <a:rPr lang="en" i="1" err="1">
                <a:solidFill>
                  <a:schemeClr val="accent1"/>
                </a:solidFill>
                <a:latin typeface="Menlo" panose="020B0609030804020204" pitchFamily="49" charset="0"/>
              </a:rPr>
              <a:t>APPLICATION_JSON_VALUE</a:t>
            </a:r>
            <a:r>
              <a:rPr lang="en">
                <a:latin typeface="Menlo" panose="020B0609030804020204" pitchFamily="49" charset="0"/>
              </a:rPr>
              <a:t>)</a:t>
            </a:r>
          </a:p>
          <a:p>
            <a:r>
              <a:rPr lang="en">
                <a:latin typeface="Menlo" panose="020B0609030804020204" pitchFamily="49" charset="0"/>
              </a:rPr>
              <a:t>public List&lt;ShoppingItem&gt; </a:t>
            </a:r>
            <a:r>
              <a:rPr lang="en" err="1">
                <a:latin typeface="Menlo" panose="020B0609030804020204" pitchFamily="49" charset="0"/>
              </a:rPr>
              <a:t>itemsInJSON</a:t>
            </a:r>
            <a:r>
              <a:rPr lang="en">
                <a:latin typeface="Menlo" panose="020B0609030804020204" pitchFamily="49" charset="0"/>
              </a:rPr>
              <a:t>(){</a:t>
            </a:r>
          </a:p>
          <a:p>
            <a:r>
              <a:rPr lang="en">
                <a:latin typeface="Menlo" panose="020B0609030804020204" pitchFamily="49" charset="0"/>
              </a:rPr>
              <a:t>	return items;</a:t>
            </a:r>
          </a:p>
          <a:p>
            <a:r>
              <a:rPr lang="en">
                <a:latin typeface="Menlo" panose="020B0609030804020204" pitchFamily="49" charset="0"/>
              </a:rPr>
              <a:t>}</a:t>
            </a:r>
            <a:endParaRPr lang="en">
              <a:effectLst/>
              <a:latin typeface="Menlo" panose="020B0609030804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EC3890-99A7-404B-A54C-20216BCBDBC5}"/>
              </a:ext>
            </a:extLst>
          </p:cNvPr>
          <p:cNvSpPr/>
          <p:nvPr/>
        </p:nvSpPr>
        <p:spPr>
          <a:xfrm>
            <a:off x="2212594" y="3498784"/>
            <a:ext cx="877214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CH" err="1">
                <a:solidFill>
                  <a:srgbClr val="F2F2F2"/>
                </a:solidFill>
                <a:latin typeface="Monaco" pitchFamily="2" charset="77"/>
              </a:rPr>
              <a:t>curl</a:t>
            </a:r>
            <a:r>
              <a:rPr lang="de-CH">
                <a:solidFill>
                  <a:srgbClr val="F2F2F2"/>
                </a:solidFill>
                <a:latin typeface="Monaco" pitchFamily="2" charset="77"/>
              </a:rPr>
              <a:t> </a:t>
            </a:r>
            <a:r>
              <a:rPr lang="de-CH">
                <a:solidFill>
                  <a:srgbClr val="FFFF00"/>
                </a:solidFill>
                <a:latin typeface="Monaco" pitchFamily="2" charset="77"/>
              </a:rPr>
              <a:t>-H "</a:t>
            </a:r>
            <a:r>
              <a:rPr lang="de-CH" err="1">
                <a:solidFill>
                  <a:srgbClr val="FFFF00"/>
                </a:solidFill>
                <a:latin typeface="Monaco" pitchFamily="2" charset="77"/>
              </a:rPr>
              <a:t>accept</a:t>
            </a:r>
            <a:r>
              <a:rPr lang="de-CH">
                <a:solidFill>
                  <a:srgbClr val="FFFF00"/>
                </a:solidFill>
                <a:latin typeface="Monaco" pitchFamily="2" charset="77"/>
              </a:rPr>
              <a:t>: </a:t>
            </a:r>
            <a:r>
              <a:rPr lang="de-CH" err="1">
                <a:solidFill>
                  <a:srgbClr val="FFFF00"/>
                </a:solidFill>
                <a:latin typeface="Monaco" pitchFamily="2" charset="77"/>
              </a:rPr>
              <a:t>application</a:t>
            </a:r>
            <a:r>
              <a:rPr lang="de-CH">
                <a:solidFill>
                  <a:srgbClr val="FFFF00"/>
                </a:solidFill>
                <a:latin typeface="Monaco" pitchFamily="2" charset="77"/>
              </a:rPr>
              <a:t>/</a:t>
            </a:r>
            <a:r>
              <a:rPr lang="de-CH" err="1">
                <a:solidFill>
                  <a:srgbClr val="FFFF00"/>
                </a:solidFill>
                <a:latin typeface="Monaco" pitchFamily="2" charset="77"/>
              </a:rPr>
              <a:t>json</a:t>
            </a:r>
            <a:r>
              <a:rPr lang="de-CH">
                <a:solidFill>
                  <a:srgbClr val="FFFF00"/>
                </a:solidFill>
                <a:latin typeface="Monaco" pitchFamily="2" charset="77"/>
              </a:rPr>
              <a:t>" </a:t>
            </a:r>
            <a:r>
              <a:rPr lang="de-CH">
                <a:solidFill>
                  <a:srgbClr val="F2F2F2"/>
                </a:solidFill>
                <a:latin typeface="Monaco" pitchFamily="2" charset="77"/>
              </a:rPr>
              <a:t>http://localhost:8080/</a:t>
            </a:r>
            <a:r>
              <a:rPr lang="de-CH" err="1">
                <a:solidFill>
                  <a:srgbClr val="F2F2F2"/>
                </a:solidFill>
                <a:latin typeface="Monaco" pitchFamily="2" charset="77"/>
              </a:rPr>
              <a:t>items</a:t>
            </a:r>
            <a:endParaRPr lang="de-CH">
              <a:solidFill>
                <a:srgbClr val="F2F2F2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4246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179A9FF-D6C0-4744-9CD8-BE9E8421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MediaType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nhaltsplatzhalter 8" descr="Ein Bild, das Screenshot enthält.&#10;&#10;Automatisch generierte Beschreibung">
            <a:hlinkClick r:id="rId2"/>
            <a:extLst>
              <a:ext uri="{FF2B5EF4-FFF2-40B4-BE49-F238E27FC236}">
                <a16:creationId xmlns:a16="http://schemas.microsoft.com/office/drawing/2014/main" id="{800872CC-A02D-4145-B913-2DDCC5E9B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0703" y="2509911"/>
            <a:ext cx="7955495" cy="399763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19D4A1A-8926-F54F-A654-2ECB15224C5D}"/>
              </a:ext>
            </a:extLst>
          </p:cNvPr>
          <p:cNvSpPr/>
          <p:nvPr/>
        </p:nvSpPr>
        <p:spPr>
          <a:xfrm>
            <a:off x="5281514" y="3081796"/>
            <a:ext cx="1426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XML</a:t>
            </a:r>
            <a:endParaRPr lang="de-DE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2E034A1-6A99-B74D-A025-F48CF2FB529F}"/>
              </a:ext>
            </a:extLst>
          </p:cNvPr>
          <p:cNvSpPr/>
          <p:nvPr/>
        </p:nvSpPr>
        <p:spPr>
          <a:xfrm>
            <a:off x="5281514" y="4348089"/>
            <a:ext cx="16289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JSON</a:t>
            </a:r>
            <a:endParaRPr lang="de-DE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007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840712-86E3-BA40-8DA8-0865302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6965"/>
            <a:ext cx="10515600" cy="1325563"/>
          </a:xfrm>
        </p:spPr>
        <p:txBody>
          <a:bodyPr/>
          <a:lstStyle/>
          <a:p>
            <a:r>
              <a:rPr lang="de-DE" err="1"/>
              <a:t>consumes</a:t>
            </a:r>
            <a:r>
              <a:rPr lang="de-DE"/>
              <a:t> =&gt; </a:t>
            </a:r>
            <a:r>
              <a:rPr lang="de-DE" err="1"/>
              <a:t>content</a:t>
            </a:r>
            <a:r>
              <a:rPr lang="de-DE"/>
              <a:t>-type </a:t>
            </a:r>
            <a:r>
              <a:rPr lang="de-DE" err="1"/>
              <a:t>header</a:t>
            </a:r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5D785F7-DEE6-B640-A590-C94B66F471D9}"/>
              </a:ext>
            </a:extLst>
          </p:cNvPr>
          <p:cNvSpPr/>
          <p:nvPr/>
        </p:nvSpPr>
        <p:spPr>
          <a:xfrm>
            <a:off x="475488" y="186537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PutMapping</a:t>
            </a:r>
            <a:r>
              <a:rPr lang="de-CH" dirty="0">
                <a:latin typeface="Menlo" panose="020B0609030804020204" pitchFamily="49" charset="0"/>
              </a:rPr>
              <a:t>(</a:t>
            </a:r>
            <a:r>
              <a:rPr lang="de-CH" dirty="0" err="1">
                <a:latin typeface="Menlo" panose="020B0609030804020204" pitchFamily="49" charset="0"/>
              </a:rPr>
              <a:t>value</a:t>
            </a:r>
            <a:r>
              <a:rPr lang="de-CH" dirty="0">
                <a:latin typeface="Menlo" panose="020B0609030804020204" pitchFamily="49" charset="0"/>
              </a:rPr>
              <a:t>="/</a:t>
            </a:r>
            <a:r>
              <a:rPr lang="de-CH" dirty="0" err="1">
                <a:latin typeface="Menlo" panose="020B0609030804020204" pitchFamily="49" charset="0"/>
              </a:rPr>
              <a:t>items</a:t>
            </a:r>
            <a:r>
              <a:rPr lang="de-CH" dirty="0">
                <a:latin typeface="Menlo" panose="020B0609030804020204" pitchFamily="49" charset="0"/>
              </a:rPr>
              <a:t>", 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consumes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= {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MediaType.</a:t>
            </a:r>
            <a:r>
              <a:rPr lang="de-CH" i="1" dirty="0" err="1">
                <a:solidFill>
                  <a:schemeClr val="accent1"/>
                </a:solidFill>
                <a:latin typeface="Menlo" panose="020B0609030804020204" pitchFamily="49" charset="0"/>
              </a:rPr>
              <a:t>APPLICATION_JSON_VALUE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}</a:t>
            </a:r>
            <a:r>
              <a:rPr lang="de-CH" dirty="0">
                <a:latin typeface="Menlo" panose="020B0609030804020204" pitchFamily="49" charset="0"/>
              </a:rPr>
              <a:t>)</a:t>
            </a:r>
          </a:p>
          <a:p>
            <a:r>
              <a:rPr lang="de-CH" dirty="0">
                <a:latin typeface="Menlo" panose="020B0609030804020204" pitchFamily="49" charset="0"/>
              </a:rPr>
              <a:t>public List&lt;</a:t>
            </a:r>
            <a:r>
              <a:rPr lang="de-CH" dirty="0" err="1">
                <a:latin typeface="Menlo" panose="020B0609030804020204" pitchFamily="49" charset="0"/>
              </a:rPr>
              <a:t>ShoppingItem</a:t>
            </a:r>
            <a:r>
              <a:rPr lang="de-CH" dirty="0">
                <a:latin typeface="Menlo" panose="020B0609030804020204" pitchFamily="49" charset="0"/>
              </a:rPr>
              <a:t>&gt; </a:t>
            </a:r>
            <a:r>
              <a:rPr lang="de-CH" dirty="0" err="1">
                <a:latin typeface="Menlo" panose="020B0609030804020204" pitchFamily="49" charset="0"/>
              </a:rPr>
              <a:t>updateItem</a:t>
            </a:r>
            <a:r>
              <a:rPr lang="de-CH" dirty="0">
                <a:latin typeface="Menlo" panose="020B0609030804020204" pitchFamily="49" charset="0"/>
              </a:rPr>
              <a:t>(@</a:t>
            </a:r>
            <a:r>
              <a:rPr lang="de-CH" dirty="0" err="1">
                <a:latin typeface="Menlo" panose="020B0609030804020204" pitchFamily="49" charset="0"/>
              </a:rPr>
              <a:t>RequestBody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ShoppingItem</a:t>
            </a:r>
            <a:r>
              <a:rPr lang="de-CH" dirty="0">
                <a:latin typeface="Menlo" panose="020B0609030804020204" pitchFamily="49" charset="0"/>
              </a:rPr>
              <a:t> item){</a:t>
            </a:r>
          </a:p>
          <a:p>
            <a:r>
              <a:rPr lang="de-CH" dirty="0">
                <a:latin typeface="Menlo" panose="020B0609030804020204" pitchFamily="49" charset="0"/>
              </a:rPr>
              <a:t>	//update Item</a:t>
            </a: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D3B079-1695-F44B-BC7D-DD5E908C32ED}"/>
              </a:ext>
            </a:extLst>
          </p:cNvPr>
          <p:cNvSpPr/>
          <p:nvPr/>
        </p:nvSpPr>
        <p:spPr>
          <a:xfrm>
            <a:off x="475488" y="3796975"/>
            <a:ext cx="110825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F2F2F2"/>
                </a:solidFill>
                <a:latin typeface="Monaco" pitchFamily="2" charset="77"/>
              </a:rPr>
              <a:t>curl</a:t>
            </a:r>
            <a:r>
              <a:rPr lang="de-CH" dirty="0">
                <a:solidFill>
                  <a:srgbClr val="F2F2F2"/>
                </a:solidFill>
                <a:latin typeface="Monaco" pitchFamily="2" charset="77"/>
              </a:rPr>
              <a:t> -H "</a:t>
            </a:r>
            <a:r>
              <a:rPr lang="de-CH" dirty="0">
                <a:solidFill>
                  <a:srgbClr val="FFFF00"/>
                </a:solidFill>
                <a:latin typeface="Monaco" pitchFamily="2" charset="77"/>
              </a:rPr>
              <a:t>Content-Type: </a:t>
            </a:r>
            <a:r>
              <a:rPr lang="de-CH" dirty="0" err="1">
                <a:solidFill>
                  <a:srgbClr val="FFFF00"/>
                </a:solidFill>
                <a:latin typeface="Monaco" pitchFamily="2" charset="77"/>
              </a:rPr>
              <a:t>application</a:t>
            </a:r>
            <a:r>
              <a:rPr lang="de-CH" dirty="0">
                <a:solidFill>
                  <a:srgbClr val="FFFF00"/>
                </a:solidFill>
                <a:latin typeface="Monaco" pitchFamily="2" charset="77"/>
              </a:rPr>
              <a:t>/</a:t>
            </a:r>
            <a:r>
              <a:rPr lang="de-CH" dirty="0" err="1">
                <a:solidFill>
                  <a:srgbClr val="FFFF00"/>
                </a:solidFill>
                <a:latin typeface="Monaco" pitchFamily="2" charset="77"/>
              </a:rPr>
              <a:t>json</a:t>
            </a:r>
            <a:r>
              <a:rPr lang="de-CH" dirty="0">
                <a:solidFill>
                  <a:srgbClr val="F2F2F2"/>
                </a:solidFill>
                <a:latin typeface="Monaco" pitchFamily="2" charset="77"/>
              </a:rPr>
              <a:t>" -X PUT –d {"id":1, "price":32} http://localhost:8080/</a:t>
            </a:r>
            <a:r>
              <a:rPr lang="de-CH" dirty="0" err="1">
                <a:solidFill>
                  <a:srgbClr val="F2F2F2"/>
                </a:solidFill>
                <a:latin typeface="Monaco" pitchFamily="2" charset="77"/>
              </a:rPr>
              <a:t>items</a:t>
            </a:r>
            <a:endParaRPr lang="de-CH" dirty="0">
              <a:solidFill>
                <a:srgbClr val="F2F2F2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840712-86E3-BA40-8DA8-0865302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6965"/>
            <a:ext cx="10515600" cy="1325563"/>
          </a:xfrm>
        </p:spPr>
        <p:txBody>
          <a:bodyPr/>
          <a:lstStyle/>
          <a:p>
            <a:r>
              <a:rPr lang="de-DE" err="1"/>
              <a:t>headers</a:t>
            </a:r>
            <a:r>
              <a:rPr lang="de-DE"/>
              <a:t>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7AF2BD9-98FA-6344-84BB-FEA7E5B0A6D1}"/>
              </a:ext>
            </a:extLst>
          </p:cNvPr>
          <p:cNvSpPr/>
          <p:nvPr/>
        </p:nvSpPr>
        <p:spPr>
          <a:xfrm>
            <a:off x="1524000" y="1737360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GetMapping</a:t>
            </a:r>
            <a:r>
              <a:rPr lang="de-CH" dirty="0">
                <a:latin typeface="Menlo" panose="020B0609030804020204" pitchFamily="49" charset="0"/>
              </a:rPr>
              <a:t>(</a:t>
            </a:r>
            <a:r>
              <a:rPr lang="de-CH" dirty="0" err="1">
                <a:latin typeface="Menlo" panose="020B0609030804020204" pitchFamily="49" charset="0"/>
              </a:rPr>
              <a:t>value</a:t>
            </a:r>
            <a:r>
              <a:rPr lang="de-CH" dirty="0">
                <a:latin typeface="Menlo" panose="020B0609030804020204" pitchFamily="49" charset="0"/>
              </a:rPr>
              <a:t>="/</a:t>
            </a:r>
            <a:r>
              <a:rPr lang="de-CH" dirty="0" err="1">
                <a:latin typeface="Menlo" panose="020B0609030804020204" pitchFamily="49" charset="0"/>
              </a:rPr>
              <a:t>items</a:t>
            </a:r>
            <a:r>
              <a:rPr lang="de-CH" dirty="0">
                <a:latin typeface="Menlo" panose="020B0609030804020204" pitchFamily="49" charset="0"/>
              </a:rPr>
              <a:t>", 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headers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="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quantity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=3")</a:t>
            </a:r>
          </a:p>
          <a:p>
            <a:r>
              <a:rPr lang="de-CH" dirty="0">
                <a:latin typeface="Menlo" panose="020B0609030804020204" pitchFamily="49" charset="0"/>
              </a:rPr>
              <a:t>public List&lt;</a:t>
            </a:r>
            <a:r>
              <a:rPr lang="de-CH" dirty="0" err="1">
                <a:latin typeface="Menlo" panose="020B0609030804020204" pitchFamily="49" charset="0"/>
              </a:rPr>
              <a:t>ShoppingItem</a:t>
            </a:r>
            <a:r>
              <a:rPr lang="de-CH" dirty="0">
                <a:latin typeface="Menlo" panose="020B0609030804020204" pitchFamily="49" charset="0"/>
              </a:rPr>
              <a:t>&gt; </a:t>
            </a:r>
            <a:r>
              <a:rPr lang="de-CH" dirty="0" err="1">
                <a:latin typeface="Menlo" panose="020B0609030804020204" pitchFamily="49" charset="0"/>
              </a:rPr>
              <a:t>itemsWithHeaderFiltered</a:t>
            </a:r>
            <a:r>
              <a:rPr lang="de-CH" dirty="0">
                <a:latin typeface="Menlo" panose="020B0609030804020204" pitchFamily="49" charset="0"/>
              </a:rPr>
              <a:t>(){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//</a:t>
            </a:r>
            <a:r>
              <a:rPr lang="de-CH" dirty="0" err="1">
                <a:latin typeface="Menlo" panose="020B0609030804020204" pitchFamily="49" charset="0"/>
              </a:rPr>
              <a:t>return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items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9FA3CC-9A13-374E-B0FE-B8B93D3764EB}"/>
              </a:ext>
            </a:extLst>
          </p:cNvPr>
          <p:cNvSpPr/>
          <p:nvPr/>
        </p:nvSpPr>
        <p:spPr>
          <a:xfrm>
            <a:off x="1524000" y="4203115"/>
            <a:ext cx="83058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" err="1">
                <a:solidFill>
                  <a:srgbClr val="F2F2F2"/>
                </a:solidFill>
                <a:latin typeface="Monaco" pitchFamily="2" charset="77"/>
              </a:rPr>
              <a:t>curl</a:t>
            </a:r>
            <a:r>
              <a:rPr lang="pt">
                <a:solidFill>
                  <a:srgbClr val="F2F2F2"/>
                </a:solidFill>
                <a:latin typeface="Monaco" pitchFamily="2" charset="77"/>
              </a:rPr>
              <a:t> -H "</a:t>
            </a:r>
            <a:r>
              <a:rPr lang="pt" err="1">
                <a:solidFill>
                  <a:srgbClr val="F2F2F2"/>
                </a:solidFill>
                <a:latin typeface="Monaco" pitchFamily="2" charset="77"/>
              </a:rPr>
              <a:t>quantity</a:t>
            </a:r>
            <a:r>
              <a:rPr lang="pt">
                <a:solidFill>
                  <a:srgbClr val="F2F2F2"/>
                </a:solidFill>
                <a:latin typeface="Monaco" pitchFamily="2" charset="77"/>
              </a:rPr>
              <a:t>=3" </a:t>
            </a:r>
            <a:r>
              <a:rPr lang="pt" err="1">
                <a:solidFill>
                  <a:srgbClr val="F2F2F2"/>
                </a:solidFill>
                <a:latin typeface="Monaco" pitchFamily="2" charset="77"/>
              </a:rPr>
              <a:t>http</a:t>
            </a:r>
            <a:r>
              <a:rPr lang="pt">
                <a:solidFill>
                  <a:srgbClr val="F2F2F2"/>
                </a:solidFill>
                <a:latin typeface="Monaco" pitchFamily="2" charset="77"/>
              </a:rPr>
              <a:t>://localhost:8080/</a:t>
            </a:r>
            <a:r>
              <a:rPr lang="pt" err="1">
                <a:solidFill>
                  <a:srgbClr val="F2F2F2"/>
                </a:solidFill>
                <a:latin typeface="Monaco" pitchFamily="2" charset="77"/>
              </a:rPr>
              <a:t>items</a:t>
            </a:r>
            <a:endParaRPr lang="pt">
              <a:solidFill>
                <a:srgbClr val="F2F2F2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193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E33D797-98A1-604A-B237-09EE5DAE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Spring Framework 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0611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840712-86E3-BA40-8DA8-0865302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6965"/>
            <a:ext cx="10515600" cy="1325563"/>
          </a:xfrm>
        </p:spPr>
        <p:txBody>
          <a:bodyPr/>
          <a:lstStyle/>
          <a:p>
            <a:r>
              <a:rPr lang="de-DE" err="1"/>
              <a:t>params</a:t>
            </a:r>
            <a:r>
              <a:rPr lang="de-DE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9FA3CC-9A13-374E-B0FE-B8B93D3764EB}"/>
              </a:ext>
            </a:extLst>
          </p:cNvPr>
          <p:cNvSpPr/>
          <p:nvPr/>
        </p:nvSpPr>
        <p:spPr>
          <a:xfrm>
            <a:off x="1524000" y="4203115"/>
            <a:ext cx="83058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" err="1">
                <a:solidFill>
                  <a:srgbClr val="F2F2F2"/>
                </a:solidFill>
                <a:latin typeface="Monaco" pitchFamily="2" charset="77"/>
              </a:rPr>
              <a:t>curl</a:t>
            </a:r>
            <a:r>
              <a:rPr lang="pt">
                <a:solidFill>
                  <a:srgbClr val="F2F2F2"/>
                </a:solidFill>
                <a:latin typeface="Monaco" pitchFamily="2" charset="77"/>
              </a:rPr>
              <a:t> </a:t>
            </a:r>
            <a:r>
              <a:rPr lang="pt" err="1">
                <a:solidFill>
                  <a:srgbClr val="F2F2F2"/>
                </a:solidFill>
                <a:latin typeface="Monaco" pitchFamily="2" charset="77"/>
              </a:rPr>
              <a:t>http</a:t>
            </a:r>
            <a:r>
              <a:rPr lang="pt">
                <a:solidFill>
                  <a:srgbClr val="F2F2F2"/>
                </a:solidFill>
                <a:latin typeface="Monaco" pitchFamily="2" charset="77"/>
              </a:rPr>
              <a:t>://localhost:8080/</a:t>
            </a:r>
            <a:r>
              <a:rPr lang="pt" err="1">
                <a:solidFill>
                  <a:srgbClr val="F2F2F2"/>
                </a:solidFill>
                <a:latin typeface="Monaco" pitchFamily="2" charset="77"/>
              </a:rPr>
              <a:t>items</a:t>
            </a:r>
            <a:r>
              <a:rPr lang="pt" err="1">
                <a:solidFill>
                  <a:srgbClr val="FFFF00"/>
                </a:solidFill>
                <a:latin typeface="Monaco" pitchFamily="2" charset="77"/>
              </a:rPr>
              <a:t>?quantity</a:t>
            </a:r>
            <a:r>
              <a:rPr lang="pt">
                <a:solidFill>
                  <a:srgbClr val="FFFF00"/>
                </a:solidFill>
                <a:latin typeface="Monaco" pitchFamily="2" charset="77"/>
              </a:rPr>
              <a:t>=2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E2FC5C-D4C8-654E-8C3A-C77CDB907755}"/>
              </a:ext>
            </a:extLst>
          </p:cNvPr>
          <p:cNvSpPr/>
          <p:nvPr/>
        </p:nvSpPr>
        <p:spPr>
          <a:xfrm>
            <a:off x="1524000" y="1847088"/>
            <a:ext cx="8772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GetMapping</a:t>
            </a:r>
            <a:r>
              <a:rPr lang="de-CH" dirty="0">
                <a:latin typeface="Menlo" panose="020B0609030804020204" pitchFamily="49" charset="0"/>
              </a:rPr>
              <a:t>(</a:t>
            </a:r>
            <a:r>
              <a:rPr lang="de-CH" dirty="0" err="1">
                <a:latin typeface="Menlo" panose="020B0609030804020204" pitchFamily="49" charset="0"/>
              </a:rPr>
              <a:t>value</a:t>
            </a:r>
            <a:r>
              <a:rPr lang="de-CH" dirty="0">
                <a:latin typeface="Menlo" panose="020B0609030804020204" pitchFamily="49" charset="0"/>
              </a:rPr>
              <a:t>="/</a:t>
            </a:r>
            <a:r>
              <a:rPr lang="de-CH" dirty="0" err="1">
                <a:latin typeface="Menlo" panose="020B0609030804020204" pitchFamily="49" charset="0"/>
              </a:rPr>
              <a:t>items</a:t>
            </a:r>
            <a:r>
              <a:rPr lang="de-CH" dirty="0">
                <a:latin typeface="Menlo" panose="020B0609030804020204" pitchFamily="49" charset="0"/>
              </a:rPr>
              <a:t>", 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params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="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quantity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=2")</a:t>
            </a:r>
          </a:p>
          <a:p>
            <a:r>
              <a:rPr lang="de-CH" dirty="0">
                <a:latin typeface="Menlo" panose="020B0609030804020204" pitchFamily="49" charset="0"/>
              </a:rPr>
              <a:t>public List&lt;</a:t>
            </a:r>
            <a:r>
              <a:rPr lang="de-CH" dirty="0" err="1">
                <a:latin typeface="Menlo" panose="020B0609030804020204" pitchFamily="49" charset="0"/>
              </a:rPr>
              <a:t>ShoppingItem</a:t>
            </a:r>
            <a:r>
              <a:rPr lang="de-CH" dirty="0">
                <a:latin typeface="Menlo" panose="020B0609030804020204" pitchFamily="49" charset="0"/>
              </a:rPr>
              <a:t>&gt; </a:t>
            </a:r>
            <a:r>
              <a:rPr lang="de-CH" dirty="0" err="1">
                <a:latin typeface="Menlo" panose="020B0609030804020204" pitchFamily="49" charset="0"/>
              </a:rPr>
              <a:t>itemsWithParamterFiltered</a:t>
            </a:r>
            <a:r>
              <a:rPr lang="de-CH" dirty="0">
                <a:latin typeface="Menlo" panose="020B0609030804020204" pitchFamily="49" charset="0"/>
              </a:rPr>
              <a:t>(){</a:t>
            </a:r>
          </a:p>
          <a:p>
            <a:r>
              <a:rPr lang="de-CH" dirty="0">
                <a:latin typeface="Menlo" panose="020B0609030804020204" pitchFamily="49" charset="0"/>
              </a:rPr>
              <a:t>	//</a:t>
            </a:r>
            <a:r>
              <a:rPr lang="de-CH" dirty="0" err="1">
                <a:latin typeface="Menlo" panose="020B0609030804020204" pitchFamily="49" charset="0"/>
              </a:rPr>
              <a:t>return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items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866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96BBA96-FCB0-444E-8EEB-3D02BCDD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404"/>
            <a:ext cx="10515600" cy="1325563"/>
          </a:xfrm>
        </p:spPr>
        <p:txBody>
          <a:bodyPr/>
          <a:lstStyle/>
          <a:p>
            <a:r>
              <a:rPr lang="de-DE" err="1"/>
              <a:t>Get</a:t>
            </a:r>
            <a:r>
              <a:rPr lang="de-DE"/>
              <a:t> a </a:t>
            </a:r>
            <a:r>
              <a:rPr lang="de-DE" err="1"/>
              <a:t>particular</a:t>
            </a:r>
            <a:r>
              <a:rPr lang="de-DE"/>
              <a:t> item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AED066C-A114-EC48-A1B0-FFA4CB2FD165}"/>
              </a:ext>
            </a:extLst>
          </p:cNvPr>
          <p:cNvSpPr txBox="1"/>
          <p:nvPr/>
        </p:nvSpPr>
        <p:spPr>
          <a:xfrm>
            <a:off x="688848" y="1920240"/>
            <a:ext cx="4368504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de-DE"/>
            </a:defPPr>
            <a:lvl1pPr>
              <a:defRPr>
                <a:latin typeface="Menlo" panose="020B0609030804020204" pitchFamily="49" charset="0"/>
              </a:defRPr>
            </a:lvl1pPr>
          </a:lstStyle>
          <a:p>
            <a:r>
              <a:rPr lang="de-DE"/>
              <a:t>https://localhost:8080/</a:t>
            </a:r>
            <a:r>
              <a:rPr lang="de-DE" err="1"/>
              <a:t>items</a:t>
            </a:r>
            <a:r>
              <a:rPr lang="de-DE"/>
              <a:t>/1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768AAA7-6FEE-6641-A739-30DA3C0073DB}"/>
              </a:ext>
            </a:extLst>
          </p:cNvPr>
          <p:cNvSpPr txBox="1"/>
          <p:nvPr/>
        </p:nvSpPr>
        <p:spPr>
          <a:xfrm>
            <a:off x="688848" y="3398693"/>
            <a:ext cx="4368504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de-DE"/>
            </a:defPPr>
            <a:lvl1pPr>
              <a:defRPr>
                <a:latin typeface="Menlo" panose="020B0609030804020204" pitchFamily="49" charset="0"/>
              </a:defRPr>
            </a:lvl1pPr>
          </a:lstStyle>
          <a:p>
            <a:r>
              <a:rPr lang="de-DE"/>
              <a:t>https://localhost:8080/</a:t>
            </a:r>
            <a:r>
              <a:rPr lang="de-DE" err="1"/>
              <a:t>items</a:t>
            </a:r>
            <a:r>
              <a:rPr lang="de-DE"/>
              <a:t>/2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3322F9-7750-C845-943A-4F65873C05CA}"/>
              </a:ext>
            </a:extLst>
          </p:cNvPr>
          <p:cNvSpPr txBox="1"/>
          <p:nvPr/>
        </p:nvSpPr>
        <p:spPr>
          <a:xfrm>
            <a:off x="688848" y="4776389"/>
            <a:ext cx="4368504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de-DE"/>
            </a:defPPr>
            <a:lvl1pPr>
              <a:defRPr>
                <a:latin typeface="Menlo" panose="020B0609030804020204" pitchFamily="49" charset="0"/>
              </a:defRPr>
            </a:lvl1pPr>
          </a:lstStyle>
          <a:p>
            <a:r>
              <a:rPr lang="de-DE"/>
              <a:t>https://localhost:8080/</a:t>
            </a:r>
            <a:r>
              <a:rPr lang="de-DE" err="1"/>
              <a:t>items</a:t>
            </a:r>
            <a:r>
              <a:rPr lang="de-DE"/>
              <a:t>/3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5E76199-6192-7D45-A80E-5EA6B6FA593B}"/>
              </a:ext>
            </a:extLst>
          </p:cNvPr>
          <p:cNvSpPr/>
          <p:nvPr/>
        </p:nvSpPr>
        <p:spPr>
          <a:xfrm>
            <a:off x="5407152" y="16054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latin typeface="Menlo" panose="020B0609030804020204" pitchFamily="49" charset="0"/>
              </a:rPr>
              <a:t>@</a:t>
            </a:r>
            <a:r>
              <a:rPr lang="en" dirty="0" err="1">
                <a:latin typeface="Menlo" panose="020B0609030804020204" pitchFamily="49" charset="0"/>
              </a:rPr>
              <a:t>GetMapping</a:t>
            </a:r>
            <a:r>
              <a:rPr lang="en" dirty="0">
                <a:solidFill>
                  <a:schemeClr val="accent1"/>
                </a:solidFill>
                <a:latin typeface="Menlo" panose="020B0609030804020204" pitchFamily="49" charset="0"/>
              </a:rPr>
              <a:t>("/items/1")</a:t>
            </a:r>
          </a:p>
          <a:p>
            <a:r>
              <a:rPr lang="en" dirty="0">
                <a:latin typeface="Menlo" panose="020B0609030804020204" pitchFamily="49" charset="0"/>
              </a:rPr>
              <a:t>public </a:t>
            </a:r>
            <a:r>
              <a:rPr lang="en" dirty="0" err="1">
                <a:latin typeface="Menlo" panose="020B0609030804020204" pitchFamily="49" charset="0"/>
              </a:rPr>
              <a:t>ShoppingItem</a:t>
            </a:r>
            <a:r>
              <a:rPr lang="en" dirty="0">
                <a:latin typeface="Menlo" panose="020B0609030804020204" pitchFamily="49" charset="0"/>
              </a:rPr>
              <a:t> item1(){</a:t>
            </a:r>
          </a:p>
          <a:p>
            <a:r>
              <a:rPr lang="en" dirty="0">
                <a:latin typeface="Menlo" panose="020B0609030804020204" pitchFamily="49" charset="0"/>
              </a:rPr>
              <a:t>	//return first item</a:t>
            </a:r>
          </a:p>
          <a:p>
            <a:r>
              <a:rPr lang="en" dirty="0">
                <a:latin typeface="Menlo" panose="020B0609030804020204" pitchFamily="49" charset="0"/>
              </a:rPr>
              <a:t>}</a:t>
            </a:r>
            <a:endParaRPr lang="en" dirty="0">
              <a:effectLst/>
              <a:latin typeface="Menlo" panose="020B0609030804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97541D-F369-3042-9A47-DEFF792FA7E9}"/>
              </a:ext>
            </a:extLst>
          </p:cNvPr>
          <p:cNvSpPr/>
          <p:nvPr/>
        </p:nvSpPr>
        <p:spPr>
          <a:xfrm>
            <a:off x="5407152" y="298319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latin typeface="Menlo" panose="020B0609030804020204" pitchFamily="49" charset="0"/>
              </a:rPr>
              <a:t>@</a:t>
            </a:r>
            <a:r>
              <a:rPr lang="en" dirty="0" err="1">
                <a:latin typeface="Menlo" panose="020B0609030804020204" pitchFamily="49" charset="0"/>
              </a:rPr>
              <a:t>GetMapping</a:t>
            </a:r>
            <a:r>
              <a:rPr lang="en" dirty="0">
                <a:solidFill>
                  <a:schemeClr val="accent1"/>
                </a:solidFill>
                <a:latin typeface="Menlo" panose="020B0609030804020204" pitchFamily="49" charset="0"/>
              </a:rPr>
              <a:t>("/items/2")</a:t>
            </a:r>
          </a:p>
          <a:p>
            <a:r>
              <a:rPr lang="en" dirty="0">
                <a:latin typeface="Menlo" panose="020B0609030804020204" pitchFamily="49" charset="0"/>
              </a:rPr>
              <a:t>public </a:t>
            </a:r>
            <a:r>
              <a:rPr lang="en" dirty="0" err="1">
                <a:latin typeface="Menlo" panose="020B0609030804020204" pitchFamily="49" charset="0"/>
              </a:rPr>
              <a:t>ShoppingItem</a:t>
            </a:r>
            <a:r>
              <a:rPr lang="en" dirty="0">
                <a:latin typeface="Menlo" panose="020B0609030804020204" pitchFamily="49" charset="0"/>
              </a:rPr>
              <a:t> item2(){</a:t>
            </a:r>
          </a:p>
          <a:p>
            <a:r>
              <a:rPr lang="en" dirty="0">
                <a:latin typeface="Menlo" panose="020B0609030804020204" pitchFamily="49" charset="0"/>
              </a:rPr>
              <a:t>	//return second item</a:t>
            </a:r>
          </a:p>
          <a:p>
            <a:r>
              <a:rPr lang="en" dirty="0">
                <a:latin typeface="Menlo" panose="020B0609030804020204" pitchFamily="49" charset="0"/>
              </a:rPr>
              <a:t>}</a:t>
            </a:r>
            <a:endParaRPr lang="en" dirty="0">
              <a:effectLst/>
              <a:latin typeface="Menlo" panose="020B0609030804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EB50DA4-C972-CD44-94CD-18C447C250D6}"/>
              </a:ext>
            </a:extLst>
          </p:cNvPr>
          <p:cNvSpPr/>
          <p:nvPr/>
        </p:nvSpPr>
        <p:spPr>
          <a:xfrm>
            <a:off x="5407152" y="436089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latin typeface="Menlo" panose="020B0609030804020204" pitchFamily="49" charset="0"/>
              </a:rPr>
              <a:t>@</a:t>
            </a:r>
            <a:r>
              <a:rPr lang="en" dirty="0" err="1">
                <a:latin typeface="Menlo" panose="020B0609030804020204" pitchFamily="49" charset="0"/>
              </a:rPr>
              <a:t>GetMapping</a:t>
            </a:r>
            <a:r>
              <a:rPr lang="en" dirty="0">
                <a:solidFill>
                  <a:schemeClr val="accent1"/>
                </a:solidFill>
                <a:latin typeface="Menlo" panose="020B0609030804020204" pitchFamily="49" charset="0"/>
              </a:rPr>
              <a:t>("/items/3")</a:t>
            </a:r>
          </a:p>
          <a:p>
            <a:r>
              <a:rPr lang="en" dirty="0">
                <a:latin typeface="Menlo" panose="020B0609030804020204" pitchFamily="49" charset="0"/>
              </a:rPr>
              <a:t>public </a:t>
            </a:r>
            <a:r>
              <a:rPr lang="en" dirty="0" err="1">
                <a:latin typeface="Menlo" panose="020B0609030804020204" pitchFamily="49" charset="0"/>
              </a:rPr>
              <a:t>ShoppingItem</a:t>
            </a:r>
            <a:r>
              <a:rPr lang="en" dirty="0">
                <a:latin typeface="Menlo" panose="020B0609030804020204" pitchFamily="49" charset="0"/>
              </a:rPr>
              <a:t> item3(){</a:t>
            </a:r>
          </a:p>
          <a:p>
            <a:r>
              <a:rPr lang="en" dirty="0">
                <a:latin typeface="Menlo" panose="020B0609030804020204" pitchFamily="49" charset="0"/>
              </a:rPr>
              <a:t>	//return third item</a:t>
            </a:r>
          </a:p>
          <a:p>
            <a:r>
              <a:rPr lang="en" dirty="0">
                <a:latin typeface="Menlo" panose="020B0609030804020204" pitchFamily="49" charset="0"/>
              </a:rPr>
              <a:t>}</a:t>
            </a:r>
            <a:endParaRPr lang="en" dirty="0">
              <a:effectLst/>
              <a:latin typeface="Menlo" panose="020B0609030804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698658C-FD3D-204B-980A-588A64F23704}"/>
              </a:ext>
            </a:extLst>
          </p:cNvPr>
          <p:cNvSpPr/>
          <p:nvPr/>
        </p:nvSpPr>
        <p:spPr>
          <a:xfrm>
            <a:off x="1067287" y="2977896"/>
            <a:ext cx="9525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latin typeface="Menlo" panose="020B0609030804020204" pitchFamily="49" charset="0"/>
              </a:rPr>
              <a:t>@</a:t>
            </a:r>
            <a:r>
              <a:rPr lang="en" dirty="0" err="1">
                <a:latin typeface="Menlo" panose="020B0609030804020204" pitchFamily="49" charset="0"/>
              </a:rPr>
              <a:t>GetMapping</a:t>
            </a:r>
            <a:r>
              <a:rPr lang="en" dirty="0">
                <a:solidFill>
                  <a:schemeClr val="accent1"/>
                </a:solidFill>
                <a:latin typeface="Menlo" panose="020B0609030804020204" pitchFamily="49" charset="0"/>
              </a:rPr>
              <a:t>("/items/</a:t>
            </a:r>
            <a:r>
              <a:rPr lang="en" sz="2000" b="1" dirty="0">
                <a:solidFill>
                  <a:schemeClr val="accent1"/>
                </a:solidFill>
                <a:latin typeface="Menlo" panose="020B0609030804020204" pitchFamily="49" charset="0"/>
              </a:rPr>
              <a:t>{</a:t>
            </a:r>
            <a:r>
              <a:rPr lang="en" sz="2000" b="1" dirty="0" err="1">
                <a:solidFill>
                  <a:schemeClr val="accent1"/>
                </a:solidFill>
                <a:latin typeface="Menlo" panose="020B0609030804020204" pitchFamily="49" charset="0"/>
              </a:rPr>
              <a:t>itemId</a:t>
            </a:r>
            <a:r>
              <a:rPr lang="en" sz="2000" b="1" dirty="0">
                <a:solidFill>
                  <a:schemeClr val="accent1"/>
                </a:solidFill>
                <a:latin typeface="Menlo" panose="020B0609030804020204" pitchFamily="49" charset="0"/>
              </a:rPr>
              <a:t>}</a:t>
            </a:r>
            <a:r>
              <a:rPr lang="en" dirty="0">
                <a:solidFill>
                  <a:schemeClr val="accent1"/>
                </a:solidFill>
                <a:latin typeface="Menlo" panose="020B0609030804020204" pitchFamily="49" charset="0"/>
              </a:rPr>
              <a:t>")</a:t>
            </a:r>
          </a:p>
          <a:p>
            <a:r>
              <a:rPr lang="en" dirty="0">
                <a:latin typeface="Menlo" panose="020B0609030804020204" pitchFamily="49" charset="0"/>
              </a:rPr>
              <a:t>public </a:t>
            </a:r>
            <a:r>
              <a:rPr lang="en" dirty="0" err="1">
                <a:latin typeface="Menlo" panose="020B0609030804020204" pitchFamily="49" charset="0"/>
              </a:rPr>
              <a:t>ShoppingItem</a:t>
            </a:r>
            <a:r>
              <a:rPr lang="en" dirty="0">
                <a:latin typeface="Menlo" panose="020B0609030804020204" pitchFamily="49" charset="0"/>
              </a:rPr>
              <a:t> </a:t>
            </a:r>
            <a:r>
              <a:rPr lang="en" dirty="0" err="1">
                <a:latin typeface="Menlo" panose="020B0609030804020204" pitchFamily="49" charset="0"/>
              </a:rPr>
              <a:t>getItemById</a:t>
            </a:r>
            <a:r>
              <a:rPr lang="en" dirty="0">
                <a:latin typeface="Menlo" panose="020B0609030804020204" pitchFamily="49" charset="0"/>
              </a:rPr>
              <a:t>(</a:t>
            </a:r>
            <a:r>
              <a:rPr lang="en" sz="2000" b="1" dirty="0">
                <a:solidFill>
                  <a:schemeClr val="accent1"/>
                </a:solidFill>
                <a:latin typeface="Menlo" panose="020B0609030804020204" pitchFamily="49" charset="0"/>
              </a:rPr>
              <a:t>@</a:t>
            </a:r>
            <a:r>
              <a:rPr lang="en" sz="2000" b="1" dirty="0" err="1">
                <a:solidFill>
                  <a:schemeClr val="accent1"/>
                </a:solidFill>
                <a:latin typeface="Menlo" panose="020B0609030804020204" pitchFamily="49" charset="0"/>
              </a:rPr>
              <a:t>PathVariable</a:t>
            </a:r>
            <a:r>
              <a:rPr lang="en" sz="2400" b="1" dirty="0">
                <a:solidFill>
                  <a:schemeClr val="accent1"/>
                </a:solidFill>
                <a:latin typeface="Menlo" panose="020B0609030804020204" pitchFamily="49" charset="0"/>
              </a:rPr>
              <a:t> </a:t>
            </a:r>
            <a:r>
              <a:rPr lang="en" dirty="0">
                <a:latin typeface="Menlo" panose="020B0609030804020204" pitchFamily="49" charset="0"/>
              </a:rPr>
              <a:t>String </a:t>
            </a:r>
            <a:r>
              <a:rPr lang="en" dirty="0" err="1">
                <a:latin typeface="Menlo" panose="020B0609030804020204" pitchFamily="49" charset="0"/>
              </a:rPr>
              <a:t>itemId</a:t>
            </a:r>
            <a:r>
              <a:rPr lang="en" dirty="0">
                <a:latin typeface="Menlo" panose="020B0609030804020204" pitchFamily="49" charset="0"/>
              </a:rPr>
              <a:t>){</a:t>
            </a:r>
          </a:p>
          <a:p>
            <a:r>
              <a:rPr lang="en" dirty="0">
                <a:latin typeface="Menlo" panose="020B0609030804020204" pitchFamily="49" charset="0"/>
              </a:rPr>
              <a:t>	//return item with </a:t>
            </a:r>
            <a:r>
              <a:rPr lang="en" dirty="0" err="1">
                <a:latin typeface="Menlo" panose="020B0609030804020204" pitchFamily="49" charset="0"/>
              </a:rPr>
              <a:t>itemId</a:t>
            </a:r>
            <a:endParaRPr lang="en" dirty="0">
              <a:latin typeface="Menlo" panose="020B0609030804020204" pitchFamily="49" charset="0"/>
            </a:endParaRPr>
          </a:p>
          <a:p>
            <a:r>
              <a:rPr lang="en" dirty="0">
                <a:latin typeface="Menlo" panose="020B0609030804020204" pitchFamily="49" charset="0"/>
              </a:rPr>
              <a:t>}</a:t>
            </a:r>
            <a:endParaRPr lang="en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96BBA96-FCB0-444E-8EEB-3D02BCDD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de-DE" sz="2800">
                <a:solidFill>
                  <a:schemeClr val="bg1"/>
                </a:solidFill>
              </a:rPr>
              <a:t>Handler </a:t>
            </a:r>
            <a:r>
              <a:rPr lang="de-DE" sz="2800" err="1">
                <a:solidFill>
                  <a:schemeClr val="bg1"/>
                </a:solidFill>
              </a:rPr>
              <a:t>Method</a:t>
            </a:r>
            <a:r>
              <a:rPr lang="de-DE" sz="2800">
                <a:solidFill>
                  <a:schemeClr val="bg1"/>
                </a:solidFill>
              </a:rPr>
              <a:t> Arguments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7A58DA0-2C0A-2040-839C-8B5F0F5AE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@</a:t>
            </a:r>
            <a:r>
              <a:rPr lang="de-DE" sz="2000" err="1">
                <a:solidFill>
                  <a:schemeClr val="bg1"/>
                </a:solidFill>
              </a:rPr>
              <a:t>PathVariable</a:t>
            </a:r>
            <a:endParaRPr lang="de-DE" sz="2000">
              <a:solidFill>
                <a:schemeClr val="bg1"/>
              </a:solidFill>
            </a:endParaRPr>
          </a:p>
          <a:p>
            <a:r>
              <a:rPr lang="de-DE" sz="2000">
                <a:solidFill>
                  <a:schemeClr val="bg1"/>
                </a:solidFill>
              </a:rPr>
              <a:t>@</a:t>
            </a:r>
            <a:r>
              <a:rPr lang="de-DE" sz="2000" err="1">
                <a:solidFill>
                  <a:schemeClr val="bg1"/>
                </a:solidFill>
              </a:rPr>
              <a:t>RequestBody</a:t>
            </a:r>
            <a:endParaRPr lang="de-DE" sz="2000">
              <a:solidFill>
                <a:schemeClr val="bg1"/>
              </a:solidFill>
            </a:endParaRPr>
          </a:p>
          <a:p>
            <a:r>
              <a:rPr lang="de-DE" sz="2000">
                <a:solidFill>
                  <a:schemeClr val="bg1"/>
                </a:solidFill>
              </a:rPr>
              <a:t>@</a:t>
            </a:r>
            <a:r>
              <a:rPr lang="de-DE" sz="2000" err="1">
                <a:solidFill>
                  <a:schemeClr val="bg1"/>
                </a:solidFill>
              </a:rPr>
              <a:t>RequestParam</a:t>
            </a:r>
            <a:endParaRPr lang="de-DE" sz="2000">
              <a:solidFill>
                <a:schemeClr val="bg1"/>
              </a:solidFill>
            </a:endParaRPr>
          </a:p>
          <a:p>
            <a:r>
              <a:rPr lang="de-DE" sz="2000" err="1">
                <a:solidFill>
                  <a:schemeClr val="bg1"/>
                </a:solidFill>
              </a:rPr>
              <a:t>HttpSession</a:t>
            </a:r>
            <a:endParaRPr lang="de-DE" sz="2000">
              <a:solidFill>
                <a:schemeClr val="bg1"/>
              </a:solidFill>
            </a:endParaRPr>
          </a:p>
          <a:p>
            <a:r>
              <a:rPr lang="de-DE" sz="2000">
                <a:solidFill>
                  <a:schemeClr val="bg1"/>
                </a:solidFill>
              </a:rPr>
              <a:t>…</a:t>
            </a:r>
          </a:p>
          <a:p>
            <a:endParaRPr lang="de-DE" sz="2000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A976FC-F75E-5F4A-97DA-04552102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8" y="4395900"/>
            <a:ext cx="5219699" cy="9525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5681972-FE74-E54C-BAD3-4F9024F1A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98" y="1026160"/>
            <a:ext cx="5219699" cy="9779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8D652A9-7932-114E-A854-E14571184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197" y="2691980"/>
            <a:ext cx="5219699" cy="10160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9A1C9D7-F053-5B44-88EA-042277FFA157}"/>
              </a:ext>
            </a:extLst>
          </p:cNvPr>
          <p:cNvSpPr txBox="1"/>
          <p:nvPr/>
        </p:nvSpPr>
        <p:spPr>
          <a:xfrm>
            <a:off x="8714949" y="2004060"/>
            <a:ext cx="285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solidFill>
                  <a:schemeClr val="accent1"/>
                </a:solidFill>
              </a:rPr>
              <a:t>http://</a:t>
            </a:r>
            <a:r>
              <a:rPr lang="de-DE" sz="2000" b="1" err="1">
                <a:solidFill>
                  <a:schemeClr val="accent1"/>
                </a:solidFill>
              </a:rPr>
              <a:t>host:port</a:t>
            </a:r>
            <a:r>
              <a:rPr lang="de-DE" sz="2000" b="1">
                <a:solidFill>
                  <a:schemeClr val="accent1"/>
                </a:solidFill>
              </a:rPr>
              <a:t>/</a:t>
            </a:r>
            <a:r>
              <a:rPr lang="de-DE" sz="2000" b="1" err="1">
                <a:solidFill>
                  <a:schemeClr val="accent1"/>
                </a:solidFill>
              </a:rPr>
              <a:t>items</a:t>
            </a:r>
            <a:r>
              <a:rPr lang="de-DE" sz="2000" b="1">
                <a:solidFill>
                  <a:schemeClr val="accent1"/>
                </a:solidFill>
              </a:rPr>
              <a:t>/1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58509CB-13C8-1C49-9458-AA6359ACC8E7}"/>
              </a:ext>
            </a:extLst>
          </p:cNvPr>
          <p:cNvSpPr txBox="1"/>
          <p:nvPr/>
        </p:nvSpPr>
        <p:spPr>
          <a:xfrm>
            <a:off x="8355857" y="5348400"/>
            <a:ext cx="3672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solidFill>
                  <a:schemeClr val="accent1"/>
                </a:solidFill>
              </a:rPr>
              <a:t>http://</a:t>
            </a:r>
            <a:r>
              <a:rPr lang="de-DE" sz="2000" b="1" err="1">
                <a:solidFill>
                  <a:schemeClr val="accent1"/>
                </a:solidFill>
              </a:rPr>
              <a:t>host:port</a:t>
            </a:r>
            <a:r>
              <a:rPr lang="de-DE" sz="2000" b="1">
                <a:solidFill>
                  <a:schemeClr val="accent1"/>
                </a:solidFill>
              </a:rPr>
              <a:t>/</a:t>
            </a:r>
            <a:r>
              <a:rPr lang="de-DE" sz="2000" b="1" err="1">
                <a:solidFill>
                  <a:schemeClr val="accent1"/>
                </a:solidFill>
              </a:rPr>
              <a:t>items?itemId</a:t>
            </a:r>
            <a:r>
              <a:rPr lang="de-DE" sz="2000" b="1">
                <a:solidFill>
                  <a:schemeClr val="accent1"/>
                </a:solidFill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12073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840712-86E3-BA40-8DA8-0865302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6965"/>
            <a:ext cx="10515600" cy="1325563"/>
          </a:xfrm>
        </p:spPr>
        <p:txBody>
          <a:bodyPr/>
          <a:lstStyle/>
          <a:p>
            <a:r>
              <a:rPr lang="de-DE"/>
              <a:t>Type </a:t>
            </a:r>
            <a:r>
              <a:rPr lang="de-DE" err="1"/>
              <a:t>Conversion</a:t>
            </a:r>
            <a:r>
              <a:rPr lang="de-DE"/>
              <a:t> (1)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BBF49BE-8EF3-1B42-B62C-A704380D83E7}"/>
              </a:ext>
            </a:extLst>
          </p:cNvPr>
          <p:cNvSpPr/>
          <p:nvPr/>
        </p:nvSpPr>
        <p:spPr>
          <a:xfrm>
            <a:off x="9625584" y="604688"/>
            <a:ext cx="1456944" cy="8374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280342-BDD9-1C4F-90A7-E2D4430F1DA9}"/>
              </a:ext>
            </a:extLst>
          </p:cNvPr>
          <p:cNvSpPr/>
          <p:nvPr/>
        </p:nvSpPr>
        <p:spPr>
          <a:xfrm>
            <a:off x="9625584" y="1874928"/>
            <a:ext cx="1456944" cy="8374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13C29E3-210B-8F44-8FE1-EAD5CF1AAF3C}"/>
              </a:ext>
            </a:extLst>
          </p:cNvPr>
          <p:cNvSpPr/>
          <p:nvPr/>
        </p:nvSpPr>
        <p:spPr>
          <a:xfrm>
            <a:off x="9625584" y="2984040"/>
            <a:ext cx="1456944" cy="8374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69B8A6B-1103-DF4C-8E81-AFE0E858492A}"/>
              </a:ext>
            </a:extLst>
          </p:cNvPr>
          <p:cNvSpPr/>
          <p:nvPr/>
        </p:nvSpPr>
        <p:spPr>
          <a:xfrm>
            <a:off x="9625584" y="5524518"/>
            <a:ext cx="1456944" cy="8374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16049F3-88AA-1E43-9226-85DD6593FD67}"/>
              </a:ext>
            </a:extLst>
          </p:cNvPr>
          <p:cNvCxnSpPr/>
          <p:nvPr/>
        </p:nvCxnSpPr>
        <p:spPr>
          <a:xfrm flipV="1">
            <a:off x="6656832" y="2466239"/>
            <a:ext cx="2523744" cy="517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5EAD264-F3AB-A141-A0D7-48A4E06DBF0E}"/>
              </a:ext>
            </a:extLst>
          </p:cNvPr>
          <p:cNvCxnSpPr/>
          <p:nvPr/>
        </p:nvCxnSpPr>
        <p:spPr>
          <a:xfrm>
            <a:off x="6656832" y="2984040"/>
            <a:ext cx="2688336" cy="56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32A54AB-0BE9-6A41-A7B7-C10592278CD0}"/>
              </a:ext>
            </a:extLst>
          </p:cNvPr>
          <p:cNvCxnSpPr/>
          <p:nvPr/>
        </p:nvCxnSpPr>
        <p:spPr>
          <a:xfrm>
            <a:off x="6656832" y="2984040"/>
            <a:ext cx="2523744" cy="168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8081309E-D95E-AE4C-97C3-09C6E71692C9}"/>
              </a:ext>
            </a:extLst>
          </p:cNvPr>
          <p:cNvSpPr/>
          <p:nvPr/>
        </p:nvSpPr>
        <p:spPr>
          <a:xfrm>
            <a:off x="9625584" y="4254279"/>
            <a:ext cx="1456944" cy="8374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32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byte</a:t>
            </a:r>
            <a:endParaRPr lang="de-DE" sz="3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5ACF275-9E2C-6046-AF69-A844A351A8C3}"/>
              </a:ext>
            </a:extLst>
          </p:cNvPr>
          <p:cNvCxnSpPr/>
          <p:nvPr/>
        </p:nvCxnSpPr>
        <p:spPr>
          <a:xfrm>
            <a:off x="6656832" y="2984040"/>
            <a:ext cx="2523744" cy="288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BB8194AE-8CE3-3C47-9262-424242863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70" y="1387165"/>
            <a:ext cx="7073389" cy="132518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2F70E0B2-ED48-3B4E-95D0-9B3C2A048AE6}"/>
              </a:ext>
            </a:extLst>
          </p:cNvPr>
          <p:cNvSpPr txBox="1"/>
          <p:nvPr/>
        </p:nvSpPr>
        <p:spPr>
          <a:xfrm>
            <a:off x="467061" y="3064580"/>
            <a:ext cx="330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>
                <a:solidFill>
                  <a:schemeClr val="accent1"/>
                </a:solidFill>
              </a:rPr>
              <a:t>http://</a:t>
            </a:r>
            <a:r>
              <a:rPr lang="de-DE" sz="2000" b="1" err="1">
                <a:solidFill>
                  <a:schemeClr val="accent1"/>
                </a:solidFill>
              </a:rPr>
              <a:t>host:port</a:t>
            </a:r>
            <a:r>
              <a:rPr lang="de-DE" sz="2000" b="1">
                <a:solidFill>
                  <a:schemeClr val="accent1"/>
                </a:solidFill>
              </a:rPr>
              <a:t>/</a:t>
            </a:r>
            <a:r>
              <a:rPr lang="de-DE" sz="2000" b="1" err="1">
                <a:solidFill>
                  <a:schemeClr val="accent1"/>
                </a:solidFill>
              </a:rPr>
              <a:t>items</a:t>
            </a:r>
            <a:r>
              <a:rPr lang="de-DE" sz="2000" b="1">
                <a:solidFill>
                  <a:schemeClr val="accent1"/>
                </a:solidFill>
              </a:rPr>
              <a:t>/1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BDA8FF0-A120-C74B-A62B-B325EE2E708B}"/>
              </a:ext>
            </a:extLst>
          </p:cNvPr>
          <p:cNvCxnSpPr/>
          <p:nvPr/>
        </p:nvCxnSpPr>
        <p:spPr>
          <a:xfrm flipV="1">
            <a:off x="6656832" y="1222655"/>
            <a:ext cx="2523744" cy="176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C9C1F21-ADA5-0544-8CCD-E86A902B39EF}"/>
              </a:ext>
            </a:extLst>
          </p:cNvPr>
          <p:cNvSpPr/>
          <p:nvPr/>
        </p:nvSpPr>
        <p:spPr>
          <a:xfrm>
            <a:off x="5212080" y="2500999"/>
            <a:ext cx="1280160" cy="13350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89860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31" grpId="0" animBg="1"/>
      <p:bldP spid="36" grpId="0"/>
      <p:bldP spid="1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840712-86E3-BA40-8DA8-0865302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6965"/>
            <a:ext cx="10515600" cy="1325563"/>
          </a:xfrm>
        </p:spPr>
        <p:txBody>
          <a:bodyPr/>
          <a:lstStyle/>
          <a:p>
            <a:r>
              <a:rPr lang="de-DE"/>
              <a:t>Type </a:t>
            </a:r>
            <a:r>
              <a:rPr lang="de-DE" err="1"/>
              <a:t>Conversion</a:t>
            </a:r>
            <a:r>
              <a:rPr lang="de-DE"/>
              <a:t> (2)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C5D5CDC-2B02-3443-B590-79ECC54680DB}"/>
              </a:ext>
            </a:extLst>
          </p:cNvPr>
          <p:cNvSpPr/>
          <p:nvPr/>
        </p:nvSpPr>
        <p:spPr>
          <a:xfrm>
            <a:off x="1973581" y="2521235"/>
            <a:ext cx="99608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F2F2F2"/>
                </a:solidFill>
                <a:latin typeface="Monaco" pitchFamily="2" charset="77"/>
              </a:rPr>
              <a:t>curl</a:t>
            </a:r>
            <a:r>
              <a:rPr lang="de-CH" dirty="0">
                <a:solidFill>
                  <a:srgbClr val="F2F2F2"/>
                </a:solidFill>
                <a:latin typeface="Monaco" pitchFamily="2" charset="77"/>
              </a:rPr>
              <a:t> -H "</a:t>
            </a:r>
            <a:r>
              <a:rPr lang="de-CH" dirty="0">
                <a:solidFill>
                  <a:schemeClr val="bg1"/>
                </a:solidFill>
                <a:latin typeface="Monaco" pitchFamily="2" charset="77"/>
              </a:rPr>
              <a:t>Content-Type: </a:t>
            </a:r>
            <a:r>
              <a:rPr lang="de-CH" dirty="0" err="1">
                <a:solidFill>
                  <a:schemeClr val="bg1"/>
                </a:solidFill>
                <a:latin typeface="Monaco" pitchFamily="2" charset="77"/>
              </a:rPr>
              <a:t>application</a:t>
            </a:r>
            <a:r>
              <a:rPr lang="de-CH" dirty="0">
                <a:solidFill>
                  <a:schemeClr val="bg1"/>
                </a:solidFill>
                <a:latin typeface="Monaco" pitchFamily="2" charset="77"/>
              </a:rPr>
              <a:t>/</a:t>
            </a:r>
            <a:r>
              <a:rPr lang="de-CH" dirty="0" err="1">
                <a:solidFill>
                  <a:schemeClr val="bg1"/>
                </a:solidFill>
                <a:latin typeface="Monaco" pitchFamily="2" charset="77"/>
              </a:rPr>
              <a:t>json</a:t>
            </a:r>
            <a:r>
              <a:rPr lang="de-CH" dirty="0">
                <a:solidFill>
                  <a:srgbClr val="F2F2F2"/>
                </a:solidFill>
                <a:latin typeface="Monaco" pitchFamily="2" charset="77"/>
              </a:rPr>
              <a:t>" -X POST –d </a:t>
            </a:r>
            <a:r>
              <a:rPr lang="de-CH" dirty="0">
                <a:solidFill>
                  <a:srgbClr val="FFFF00"/>
                </a:solidFill>
                <a:latin typeface="Monaco" pitchFamily="2" charset="77"/>
              </a:rPr>
              <a:t>{"id":1, "price":3}</a:t>
            </a:r>
            <a:r>
              <a:rPr lang="de-CH" dirty="0">
                <a:solidFill>
                  <a:srgbClr val="F2F2F2"/>
                </a:solidFill>
                <a:latin typeface="Monaco" pitchFamily="2" charset="77"/>
              </a:rPr>
              <a:t> http://localhost:8080/</a:t>
            </a:r>
            <a:r>
              <a:rPr lang="de-CH" dirty="0" err="1">
                <a:solidFill>
                  <a:srgbClr val="F2F2F2"/>
                </a:solidFill>
                <a:latin typeface="Monaco" pitchFamily="2" charset="77"/>
              </a:rPr>
              <a:t>items</a:t>
            </a:r>
            <a:endParaRPr lang="de-CH" dirty="0">
              <a:solidFill>
                <a:srgbClr val="F2F2F2"/>
              </a:solidFill>
              <a:latin typeface="Monaco" pitchFamily="2" charset="77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B7A7540-BFD2-7B42-BC26-5E8F3EECF05C}"/>
              </a:ext>
            </a:extLst>
          </p:cNvPr>
          <p:cNvSpPr/>
          <p:nvPr/>
        </p:nvSpPr>
        <p:spPr>
          <a:xfrm>
            <a:off x="877825" y="4095717"/>
            <a:ext cx="2615184" cy="8897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&lt;&lt;Interface&gt;&gt;</a:t>
            </a:r>
          </a:p>
          <a:p>
            <a:pPr algn="ctr"/>
            <a:r>
              <a:rPr lang="de-CH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HttpMessageConverter</a:t>
            </a:r>
            <a:endParaRPr lang="de-CH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6D80C90-6DFC-CE46-9397-5649E7F63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521235"/>
            <a:ext cx="5588000" cy="4432300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8C88C604-6D03-1347-85A4-6DCBBBF7CE03}"/>
              </a:ext>
            </a:extLst>
          </p:cNvPr>
          <p:cNvSpPr/>
          <p:nvPr/>
        </p:nvSpPr>
        <p:spPr>
          <a:xfrm>
            <a:off x="1775050" y="3429000"/>
            <a:ext cx="8641899" cy="304698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sz="1400" dirty="0">
                <a:solidFill>
                  <a:srgbClr val="7F0055"/>
                </a:solidFill>
                <a:latin typeface="Menlo" panose="020B0609030804020204" pitchFamily="49" charset="0"/>
              </a:rPr>
              <a:t>@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Configuration</a:t>
            </a:r>
            <a:endParaRPr lang="de-CH" sz="1600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@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EnableWebMvc</a:t>
            </a:r>
            <a:endParaRPr lang="de-CH" sz="1600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@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ComponentScan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("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ch.karthi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")</a:t>
            </a: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public class 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WebAppConfig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{</a:t>
            </a:r>
          </a:p>
          <a:p>
            <a:b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</a:br>
            <a:endParaRPr lang="de-CH" sz="1600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 @Bean</a:t>
            </a: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 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MappingJackson2HttpMessageConverter </a:t>
            </a:r>
            <a:r>
              <a:rPr lang="de-CH" sz="1600" b="1" dirty="0" err="1">
                <a:solidFill>
                  <a:srgbClr val="7F0055"/>
                </a:solidFill>
                <a:latin typeface="Menlo" panose="020B0609030804020204" pitchFamily="49" charset="0"/>
              </a:rPr>
              <a:t>jsonMessageConverter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   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MappingJackson2HttpMessageConverter();</a:t>
            </a: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 }</a:t>
            </a:r>
          </a:p>
          <a:p>
            <a:endParaRPr lang="de-CH" sz="1600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30DFDC-4D6F-7D4E-85A4-7F9E57423F87}"/>
              </a:ext>
            </a:extLst>
          </p:cNvPr>
          <p:cNvSpPr/>
          <p:nvPr/>
        </p:nvSpPr>
        <p:spPr>
          <a:xfrm>
            <a:off x="877825" y="1130002"/>
            <a:ext cx="9525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latin typeface="Menlo" panose="020B0609030804020204" pitchFamily="49" charset="0"/>
              </a:rPr>
              <a:t>@</a:t>
            </a:r>
            <a:r>
              <a:rPr lang="en" dirty="0" err="1">
                <a:latin typeface="Menlo" panose="020B0609030804020204" pitchFamily="49" charset="0"/>
              </a:rPr>
              <a:t>PostMapping</a:t>
            </a:r>
            <a:r>
              <a:rPr lang="en" dirty="0">
                <a:solidFill>
                  <a:schemeClr val="accent1"/>
                </a:solidFill>
                <a:latin typeface="Menlo" panose="020B0609030804020204" pitchFamily="49" charset="0"/>
              </a:rPr>
              <a:t>("/items")</a:t>
            </a:r>
          </a:p>
          <a:p>
            <a:r>
              <a:rPr lang="en" dirty="0">
                <a:latin typeface="Menlo" panose="020B0609030804020204" pitchFamily="49" charset="0"/>
              </a:rPr>
              <a:t>public </a:t>
            </a:r>
            <a:r>
              <a:rPr lang="en" dirty="0" err="1">
                <a:latin typeface="Menlo" panose="020B0609030804020204" pitchFamily="49" charset="0"/>
              </a:rPr>
              <a:t>ShoppingItem</a:t>
            </a:r>
            <a:r>
              <a:rPr lang="en" dirty="0">
                <a:latin typeface="Menlo" panose="020B0609030804020204" pitchFamily="49" charset="0"/>
              </a:rPr>
              <a:t> </a:t>
            </a:r>
            <a:r>
              <a:rPr lang="en" dirty="0" err="1">
                <a:latin typeface="Menlo" panose="020B0609030804020204" pitchFamily="49" charset="0"/>
              </a:rPr>
              <a:t>createItem</a:t>
            </a:r>
            <a:r>
              <a:rPr lang="en" dirty="0">
                <a:latin typeface="Menlo" panose="020B0609030804020204" pitchFamily="49" charset="0"/>
              </a:rPr>
              <a:t>(</a:t>
            </a:r>
            <a:r>
              <a:rPr lang="en" sz="2000" b="1" dirty="0">
                <a:solidFill>
                  <a:schemeClr val="accent1"/>
                </a:solidFill>
                <a:latin typeface="Menlo" panose="020B0609030804020204" pitchFamily="49" charset="0"/>
              </a:rPr>
              <a:t>@</a:t>
            </a:r>
            <a:r>
              <a:rPr lang="en" sz="2000" b="1" dirty="0" err="1">
                <a:solidFill>
                  <a:schemeClr val="accent1"/>
                </a:solidFill>
                <a:latin typeface="Menlo" panose="020B0609030804020204" pitchFamily="49" charset="0"/>
              </a:rPr>
              <a:t>RequestBody</a:t>
            </a:r>
            <a:r>
              <a:rPr lang="en" sz="2400" b="1" dirty="0">
                <a:solidFill>
                  <a:schemeClr val="accent1"/>
                </a:solidFill>
                <a:latin typeface="Menlo" panose="020B0609030804020204" pitchFamily="49" charset="0"/>
              </a:rPr>
              <a:t> </a:t>
            </a:r>
            <a:r>
              <a:rPr lang="en" dirty="0" err="1">
                <a:latin typeface="Menlo" panose="020B0609030804020204" pitchFamily="49" charset="0"/>
              </a:rPr>
              <a:t>ShoppingItem</a:t>
            </a:r>
            <a:r>
              <a:rPr lang="en" dirty="0">
                <a:latin typeface="Menlo" panose="020B0609030804020204" pitchFamily="49" charset="0"/>
              </a:rPr>
              <a:t> item){</a:t>
            </a:r>
          </a:p>
          <a:p>
            <a:r>
              <a:rPr lang="en" dirty="0">
                <a:latin typeface="Menlo" panose="020B0609030804020204" pitchFamily="49" charset="0"/>
              </a:rPr>
              <a:t>	//create the item </a:t>
            </a:r>
          </a:p>
          <a:p>
            <a:r>
              <a:rPr lang="en" dirty="0">
                <a:latin typeface="Menlo" panose="020B0609030804020204" pitchFamily="49" charset="0"/>
              </a:rPr>
              <a:t>}</a:t>
            </a:r>
            <a:endParaRPr lang="en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27" grpId="0" animBg="1"/>
      <p:bldP spid="27" grpId="1" animBg="1"/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FDF3A85-1DAE-094A-8801-0D61C998FE76}"/>
              </a:ext>
            </a:extLst>
          </p:cNvPr>
          <p:cNvSpPr/>
          <p:nvPr/>
        </p:nvSpPr>
        <p:spPr>
          <a:xfrm>
            <a:off x="1075944" y="1087184"/>
            <a:ext cx="10040112" cy="5539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de-CH" sz="2400" dirty="0">
                <a:latin typeface="Menlo" panose="020B0609030804020204" pitchFamily="49" charset="0"/>
              </a:rPr>
              <a:t>@</a:t>
            </a:r>
            <a:r>
              <a:rPr lang="de-CH" sz="2400" dirty="0" err="1">
                <a:latin typeface="Menlo" panose="020B0609030804020204" pitchFamily="49" charset="0"/>
              </a:rPr>
              <a:t>SpringJUnitConfig</a:t>
            </a:r>
            <a:r>
              <a:rPr lang="de-CH" sz="2400" dirty="0">
                <a:latin typeface="Menlo" panose="020B0609030804020204" pitchFamily="49" charset="0"/>
              </a:rPr>
              <a:t>(</a:t>
            </a:r>
            <a:r>
              <a:rPr lang="de-CH" sz="2400" dirty="0" err="1">
                <a:latin typeface="Menlo" panose="020B0609030804020204" pitchFamily="49" charset="0"/>
              </a:rPr>
              <a:t>classes</a:t>
            </a:r>
            <a:r>
              <a:rPr lang="de-CH" sz="2400" dirty="0">
                <a:latin typeface="Menlo" panose="020B0609030804020204" pitchFamily="49" charset="0"/>
              </a:rPr>
              <a:t> = { </a:t>
            </a:r>
            <a:r>
              <a:rPr lang="de-CH" sz="2400" dirty="0" err="1">
                <a:latin typeface="Menlo" panose="020B0609030804020204" pitchFamily="49" charset="0"/>
              </a:rPr>
              <a:t>App.class</a:t>
            </a:r>
            <a:r>
              <a:rPr lang="de-CH" sz="2400" dirty="0">
                <a:latin typeface="Menlo" panose="020B0609030804020204" pitchFamily="49" charset="0"/>
              </a:rPr>
              <a:t> })</a:t>
            </a:r>
          </a:p>
          <a:p>
            <a:r>
              <a:rPr lang="de-CH" sz="2400" dirty="0">
                <a:latin typeface="Menlo" panose="020B0609030804020204" pitchFamily="49" charset="0"/>
              </a:rPr>
              <a:t>public class </a:t>
            </a:r>
            <a:r>
              <a:rPr lang="de-CH" sz="2400" dirty="0" err="1">
                <a:latin typeface="Menlo" panose="020B0609030804020204" pitchFamily="49" charset="0"/>
              </a:rPr>
              <a:t>AppTest</a:t>
            </a:r>
            <a:r>
              <a:rPr lang="de-CH" sz="2400" dirty="0">
                <a:latin typeface="Menlo" panose="020B0609030804020204" pitchFamily="49" charset="0"/>
              </a:rPr>
              <a:t> {</a:t>
            </a:r>
          </a:p>
          <a:p>
            <a:br>
              <a:rPr lang="de-CH" sz="2400" dirty="0">
                <a:latin typeface="Menlo" panose="020B0609030804020204" pitchFamily="49" charset="0"/>
              </a:rPr>
            </a:br>
            <a:endParaRPr lang="de-CH" sz="2400" dirty="0">
              <a:latin typeface="Menlo" panose="020B0609030804020204" pitchFamily="49" charset="0"/>
            </a:endParaRPr>
          </a:p>
          <a:p>
            <a:pPr lvl="1"/>
            <a:r>
              <a:rPr lang="de-CH" sz="2400" dirty="0">
                <a:latin typeface="Menlo" panose="020B0609030804020204" pitchFamily="49" charset="0"/>
              </a:rPr>
              <a:t>@</a:t>
            </a:r>
            <a:r>
              <a:rPr lang="de-CH" sz="2400" dirty="0" err="1">
                <a:latin typeface="Menlo" panose="020B0609030804020204" pitchFamily="49" charset="0"/>
              </a:rPr>
              <a:t>Autowired</a:t>
            </a:r>
            <a:endParaRPr lang="de-CH" sz="2400" dirty="0">
              <a:latin typeface="Menlo" panose="020B0609030804020204" pitchFamily="49" charset="0"/>
            </a:endParaRPr>
          </a:p>
          <a:p>
            <a:pPr lvl="1"/>
            <a:r>
              <a:rPr lang="de-CH" sz="2400" dirty="0">
                <a:latin typeface="Menlo" panose="020B0609030804020204" pitchFamily="49" charset="0"/>
              </a:rPr>
              <a:t>Service </a:t>
            </a:r>
            <a:r>
              <a:rPr lang="de-CH" sz="2400" dirty="0" err="1">
                <a:latin typeface="Menlo" panose="020B0609030804020204" pitchFamily="49" charset="0"/>
              </a:rPr>
              <a:t>service</a:t>
            </a:r>
            <a:r>
              <a:rPr lang="de-CH" sz="2400" dirty="0">
                <a:latin typeface="Menlo" panose="020B0609030804020204" pitchFamily="49" charset="0"/>
              </a:rPr>
              <a:t>;</a:t>
            </a:r>
          </a:p>
          <a:p>
            <a:br>
              <a:rPr lang="de-CH" sz="2400" dirty="0">
                <a:latin typeface="Menlo" panose="020B0609030804020204" pitchFamily="49" charset="0"/>
              </a:rPr>
            </a:br>
            <a:endParaRPr lang="de-CH" sz="2400" dirty="0">
              <a:latin typeface="Menlo" panose="020B0609030804020204" pitchFamily="49" charset="0"/>
            </a:endParaRPr>
          </a:p>
          <a:p>
            <a:pPr lvl="1"/>
            <a:r>
              <a:rPr lang="de-CH" sz="2400" dirty="0">
                <a:latin typeface="Menlo" panose="020B0609030804020204" pitchFamily="49" charset="0"/>
              </a:rPr>
              <a:t>@Test</a:t>
            </a:r>
          </a:p>
          <a:p>
            <a:pPr lvl="1"/>
            <a:r>
              <a:rPr lang="de-CH" sz="2400" dirty="0">
                <a:latin typeface="Menlo" panose="020B0609030804020204" pitchFamily="49" charset="0"/>
              </a:rPr>
              <a:t>public void </a:t>
            </a:r>
            <a:r>
              <a:rPr lang="de-CH" sz="2400" dirty="0" err="1">
                <a:latin typeface="Menlo" panose="020B0609030804020204" pitchFamily="49" charset="0"/>
              </a:rPr>
              <a:t>service_test_success</a:t>
            </a:r>
            <a:r>
              <a:rPr lang="de-CH" sz="2400" dirty="0">
                <a:latin typeface="Menlo" panose="020B0609030804020204" pitchFamily="49" charset="0"/>
              </a:rPr>
              <a:t>(){</a:t>
            </a:r>
          </a:p>
          <a:p>
            <a:pPr lvl="1"/>
            <a:r>
              <a:rPr lang="de-CH" sz="2400" dirty="0">
                <a:latin typeface="Menlo" panose="020B0609030804020204" pitchFamily="49" charset="0"/>
              </a:rPr>
              <a:t>	//</a:t>
            </a:r>
            <a:r>
              <a:rPr lang="de-CH" sz="2400" dirty="0" err="1">
                <a:latin typeface="Menlo" panose="020B0609030804020204" pitchFamily="49" charset="0"/>
              </a:rPr>
              <a:t>assert</a:t>
            </a:r>
            <a:endParaRPr lang="de-CH" sz="2400" dirty="0">
              <a:latin typeface="Menlo" panose="020B0609030804020204" pitchFamily="49" charset="0"/>
            </a:endParaRPr>
          </a:p>
          <a:p>
            <a:pPr lvl="1"/>
            <a:r>
              <a:rPr lang="de-CH" sz="2400" dirty="0">
                <a:latin typeface="Menlo" panose="020B0609030804020204" pitchFamily="49" charset="0"/>
              </a:rPr>
              <a:t>}</a:t>
            </a:r>
          </a:p>
          <a:p>
            <a:endParaRPr lang="de-CH" sz="2400" dirty="0">
              <a:latin typeface="Menlo" panose="020B0609030804020204" pitchFamily="49" charset="0"/>
            </a:endParaRPr>
          </a:p>
          <a:p>
            <a:r>
              <a:rPr lang="de-CH" sz="2400" dirty="0">
                <a:latin typeface="Menlo" panose="020B0609030804020204" pitchFamily="49" charset="0"/>
              </a:rPr>
              <a:t>}</a:t>
            </a:r>
          </a:p>
          <a:p>
            <a:endParaRPr lang="de-CH" dirty="0">
              <a:latin typeface="Menlo" panose="020B0609030804020204" pitchFamily="49" charset="0"/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1551D661-EBBC-7340-8100-E15E168C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8379"/>
            <a:ext cx="10515600" cy="1325563"/>
          </a:xfrm>
        </p:spPr>
        <p:txBody>
          <a:bodyPr/>
          <a:lstStyle/>
          <a:p>
            <a:r>
              <a:rPr lang="de-DE" err="1"/>
              <a:t>Example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9498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894A7-1313-0B40-AD2E-CF671845D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453" y="4555307"/>
            <a:ext cx="7358500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Exercises – Spring Framework III</a:t>
            </a:r>
            <a:br>
              <a:rPr lang="en-US" dirty="0"/>
            </a:br>
            <a:r>
              <a:rPr lang="en-US" dirty="0"/>
              <a:t>		Questions 12 to 15  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01850A2-F56B-CF41-A98C-207B54B3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9961" y="1600957"/>
            <a:ext cx="2535056" cy="3485703"/>
          </a:xfrm>
          <a:prstGeom prst="rect">
            <a:avLst/>
          </a:prstGeom>
        </p:spPr>
      </p:pic>
      <p:pic>
        <p:nvPicPr>
          <p:cNvPr id="14" name="Grafik 13" descr="Ein Bild, das Strichzeichnung enthält.&#10;&#10;Automatisch generierte Beschreibung">
            <a:extLst>
              <a:ext uri="{FF2B5EF4-FFF2-40B4-BE49-F238E27FC236}">
                <a16:creationId xmlns:a16="http://schemas.microsoft.com/office/drawing/2014/main" id="{B3C8EBAB-8D84-1747-B14B-4877F3EB9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89682" y="532601"/>
            <a:ext cx="2308893" cy="1731669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fik 24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49DCBF5-BB0F-DF4B-8EF4-69F9A617A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47682" y="763892"/>
            <a:ext cx="2178429" cy="19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78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FDC0BAE-9BEB-5748-B71E-E0BBAD82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Spring Boot I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2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8411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D77B0-0609-CB44-840E-BF87F75D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Major Spring Projects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21E820-8713-1F4F-A553-DD08FC9BBAC7}"/>
              </a:ext>
            </a:extLst>
          </p:cNvPr>
          <p:cNvPicPr>
            <a:picLocks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100501" y="1865262"/>
            <a:ext cx="1234800" cy="1252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C61571-24EF-6640-9CC4-87255D1AE03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0728" y="1865262"/>
            <a:ext cx="1234800" cy="1252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79A3DF4-1C13-FA49-9CA5-B4947022C676}"/>
              </a:ext>
            </a:extLst>
          </p:cNvPr>
          <p:cNvPicPr>
            <a:picLocks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6900605" y="1880402"/>
            <a:ext cx="1234800" cy="1252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4E3FFB-C6FE-7545-A90E-3AE3B079872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9374239" y="1884134"/>
            <a:ext cx="1234667" cy="12544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FE14895-43C2-6A44-A0C8-1D7ABA956F81}"/>
              </a:ext>
            </a:extLst>
          </p:cNvPr>
          <p:cNvPicPr>
            <a:picLocks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100501" y="3748139"/>
            <a:ext cx="1234800" cy="1252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A54C0D4-2528-9743-B436-1A580645DFAA}"/>
              </a:ext>
            </a:extLst>
          </p:cNvPr>
          <p:cNvPicPr>
            <a:picLocks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4130728" y="3777579"/>
            <a:ext cx="1234800" cy="12528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84655B7-59F6-6C4B-AAF0-F8D9951A9881}"/>
              </a:ext>
            </a:extLst>
          </p:cNvPr>
          <p:cNvPicPr>
            <a:picLocks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6900605" y="3688153"/>
            <a:ext cx="1234800" cy="12528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6E1F493-0788-DF42-9D6D-C533464CE1A3}"/>
              </a:ext>
            </a:extLst>
          </p:cNvPr>
          <p:cNvPicPr>
            <a:picLocks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9383579" y="3688153"/>
            <a:ext cx="1234800" cy="12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16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BFCE7D2-8A86-A248-BEE3-7C615F35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Boot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D325E5FD-9F2B-6F43-9CCD-58CEF6CF9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1867" y="492573"/>
            <a:ext cx="5897455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1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F903CF-3B2A-C443-B193-5E953BCA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Architecture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2F49B0CE-CDA3-4948-A278-6F49672E3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375" y="961812"/>
            <a:ext cx="6574649" cy="493098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AB62349-8F84-E54F-85F2-847F83D574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1064082"/>
                  </p:ext>
                </p:extLst>
              </p:nvPr>
            </p:nvGraphicFramePr>
            <p:xfrm>
              <a:off x="4782065" y="4077516"/>
              <a:ext cx="5609967" cy="1004256"/>
            </p:xfrm>
            <a:graphic>
              <a:graphicData uri="http://schemas.microsoft.com/office/powerpoint/2016/slidezoom">
                <pslz:sldZm>
                  <pslz:sldZmObj sldId="278" cId="3155614373">
                    <pslz:zmPr id="{2ED70928-4178-C64A-9125-D20D55E53912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09967" cy="100425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AB62349-8F84-E54F-85F2-847F83D57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2065" y="4077516"/>
                <a:ext cx="5609967" cy="100425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5947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8A315-FC17-CE47-81D8-3FAB2175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err="1"/>
              <a:t>WebApp</a:t>
            </a:r>
            <a:r>
              <a:rPr lang="de-DE"/>
              <a:t> in Spring Framework (The </a:t>
            </a:r>
            <a:r>
              <a:rPr lang="de-DE" err="1"/>
              <a:t>hard</a:t>
            </a:r>
            <a:r>
              <a:rPr lang="de-DE"/>
              <a:t> </a:t>
            </a:r>
            <a:r>
              <a:rPr lang="de-DE" err="1"/>
              <a:t>way</a:t>
            </a:r>
            <a:r>
              <a:rPr lang="de-DE"/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E34875-0D96-8F42-850C-25BEDB0ACDFF}"/>
              </a:ext>
            </a:extLst>
          </p:cNvPr>
          <p:cNvSpPr/>
          <p:nvPr/>
        </p:nvSpPr>
        <p:spPr>
          <a:xfrm>
            <a:off x="959301" y="1284004"/>
            <a:ext cx="9636580" cy="203132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public class </a:t>
            </a:r>
            <a:r>
              <a:rPr lang="de-CH" sz="1400" b="1" dirty="0" err="1">
                <a:solidFill>
                  <a:schemeClr val="tx2"/>
                </a:solidFill>
                <a:latin typeface="Menlo" panose="020B0609030804020204" pitchFamily="49" charset="0"/>
              </a:rPr>
              <a:t>WebInitializer</a:t>
            </a:r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 </a:t>
            </a:r>
            <a:r>
              <a:rPr lang="de-CH" sz="1400" b="1" dirty="0" err="1">
                <a:solidFill>
                  <a:schemeClr val="tx2"/>
                </a:solidFill>
                <a:latin typeface="Menlo" panose="020B0609030804020204" pitchFamily="49" charset="0"/>
              </a:rPr>
              <a:t>implements</a:t>
            </a:r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 </a:t>
            </a:r>
            <a:r>
              <a:rPr lang="de-CH" sz="1400" b="1" dirty="0" err="1">
                <a:solidFill>
                  <a:schemeClr val="tx2"/>
                </a:solidFill>
                <a:latin typeface="Menlo" panose="020B0609030804020204" pitchFamily="49" charset="0"/>
              </a:rPr>
              <a:t>WebApplicationInitializer</a:t>
            </a:r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 {</a:t>
            </a:r>
          </a:p>
          <a:p>
            <a:b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</a:br>
            <a:endParaRPr lang="de-CH" sz="1400" b="1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@</a:t>
            </a:r>
            <a:r>
              <a:rPr lang="de-CH" sz="1400" b="1" dirty="0" err="1">
                <a:solidFill>
                  <a:schemeClr val="tx2"/>
                </a:solidFill>
                <a:latin typeface="Menlo" panose="020B0609030804020204" pitchFamily="49" charset="0"/>
              </a:rPr>
              <a:t>Override</a:t>
            </a:r>
            <a:endParaRPr lang="de-CH" sz="1400" b="1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public void </a:t>
            </a:r>
            <a:r>
              <a:rPr lang="de-CH" sz="1400" b="1" dirty="0" err="1">
                <a:solidFill>
                  <a:schemeClr val="tx2"/>
                </a:solidFill>
                <a:latin typeface="Menlo" panose="020B0609030804020204" pitchFamily="49" charset="0"/>
              </a:rPr>
              <a:t>onStartup</a:t>
            </a:r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(</a:t>
            </a:r>
            <a:r>
              <a:rPr lang="de-CH" sz="1400" b="1" dirty="0" err="1">
                <a:solidFill>
                  <a:schemeClr val="tx2"/>
                </a:solidFill>
                <a:latin typeface="Menlo" panose="020B0609030804020204" pitchFamily="49" charset="0"/>
              </a:rPr>
              <a:t>ServletContext</a:t>
            </a:r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 </a:t>
            </a:r>
            <a:r>
              <a:rPr lang="de-CH" sz="1400" b="1" dirty="0" err="1">
                <a:solidFill>
                  <a:schemeClr val="tx2"/>
                </a:solidFill>
                <a:latin typeface="Menlo" panose="020B0609030804020204" pitchFamily="49" charset="0"/>
              </a:rPr>
              <a:t>servletContext</a:t>
            </a:r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	//</a:t>
            </a:r>
            <a:r>
              <a:rPr lang="de-CH" sz="1400" b="1" dirty="0" err="1">
                <a:solidFill>
                  <a:schemeClr val="tx2"/>
                </a:solidFill>
                <a:latin typeface="Menlo" panose="020B0609030804020204" pitchFamily="49" charset="0"/>
              </a:rPr>
              <a:t>configure</a:t>
            </a:r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 </a:t>
            </a:r>
            <a:r>
              <a:rPr lang="de-CH" sz="1400" b="1" dirty="0" err="1">
                <a:solidFill>
                  <a:schemeClr val="tx2"/>
                </a:solidFill>
                <a:latin typeface="Menlo" panose="020B0609030804020204" pitchFamily="49" charset="0"/>
              </a:rPr>
              <a:t>dispatcher</a:t>
            </a:r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 </a:t>
            </a:r>
            <a:r>
              <a:rPr lang="de-CH" sz="1400" b="1" dirty="0" err="1">
                <a:solidFill>
                  <a:schemeClr val="tx2"/>
                </a:solidFill>
                <a:latin typeface="Menlo" panose="020B0609030804020204" pitchFamily="49" charset="0"/>
              </a:rPr>
              <a:t>servlet</a:t>
            </a:r>
            <a:endParaRPr lang="de-CH" sz="1400" b="1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}</a:t>
            </a:r>
            <a:b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</a:br>
            <a:endParaRPr lang="de-CH" sz="1400" b="1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de-CH" sz="1400" b="1" dirty="0">
                <a:solidFill>
                  <a:schemeClr val="tx2"/>
                </a:solidFill>
                <a:latin typeface="Menlo" panose="020B0609030804020204" pitchFamily="49" charset="0"/>
              </a:rPr>
              <a:t>}</a:t>
            </a:r>
            <a:endParaRPr lang="de-CH" sz="1400" b="1" dirty="0">
              <a:solidFill>
                <a:schemeClr val="tx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5F7644D-A660-3743-8893-CE83DB3F9CFD}"/>
              </a:ext>
            </a:extLst>
          </p:cNvPr>
          <p:cNvSpPr/>
          <p:nvPr/>
        </p:nvSpPr>
        <p:spPr>
          <a:xfrm>
            <a:off x="959301" y="3536609"/>
            <a:ext cx="8641899" cy="304698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sz="1400" dirty="0">
                <a:solidFill>
                  <a:srgbClr val="7F0055"/>
                </a:solidFill>
                <a:latin typeface="Menlo" panose="020B0609030804020204" pitchFamily="49" charset="0"/>
              </a:rPr>
              <a:t>@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Configuration</a:t>
            </a:r>
            <a:endParaRPr lang="de-CH" sz="1600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@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EnableWebMvc</a:t>
            </a:r>
            <a:endParaRPr lang="de-CH" sz="1600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@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ComponentScan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("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ch.karthi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")</a:t>
            </a: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public class 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WebAppConfig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{</a:t>
            </a:r>
          </a:p>
          <a:p>
            <a:b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</a:br>
            <a:endParaRPr lang="de-CH" sz="1600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@Bean</a:t>
            </a: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public MappingJackson2HttpMessageConverter </a:t>
            </a:r>
            <a:r>
              <a:rPr lang="de-CH" sz="1600" b="1" dirty="0" err="1">
                <a:solidFill>
                  <a:srgbClr val="7F0055"/>
                </a:solidFill>
                <a:latin typeface="Menlo" panose="020B0609030804020204" pitchFamily="49" charset="0"/>
              </a:rPr>
              <a:t>jsonMessageConverter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   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</a:t>
            </a:r>
            <a:r>
              <a:rPr lang="de-CH" sz="1600" dirty="0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 MappingJackson2HttpMessageConverter();</a:t>
            </a: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}</a:t>
            </a:r>
          </a:p>
          <a:p>
            <a:endParaRPr lang="de-CH" sz="1600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de-CH" sz="1600" dirty="0">
                <a:solidFill>
                  <a:srgbClr val="7F0055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2C31E6-BCDD-8E45-8B06-19465C024159}"/>
              </a:ext>
            </a:extLst>
          </p:cNvPr>
          <p:cNvSpPr/>
          <p:nvPr/>
        </p:nvSpPr>
        <p:spPr>
          <a:xfrm>
            <a:off x="5404758" y="2766218"/>
            <a:ext cx="6348638" cy="132556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public static void </a:t>
            </a:r>
            <a:r>
              <a:rPr lang="de-CH" sz="1600" dirty="0" err="1">
                <a:solidFill>
                  <a:schemeClr val="tx2"/>
                </a:solidFill>
                <a:latin typeface="Menlo" panose="020B0609030804020204" pitchFamily="49" charset="0"/>
              </a:rPr>
              <a:t>startTomcat</a:t>
            </a:r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	final </a:t>
            </a:r>
            <a:r>
              <a:rPr lang="de-CH" sz="1600" dirty="0" err="1">
                <a:solidFill>
                  <a:schemeClr val="tx2"/>
                </a:solidFill>
                <a:latin typeface="Menlo" panose="020B0609030804020204" pitchFamily="49" charset="0"/>
              </a:rPr>
              <a:t>var</a:t>
            </a:r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Menlo" panose="020B0609030804020204" pitchFamily="49" charset="0"/>
              </a:rPr>
              <a:t>tomcat</a:t>
            </a:r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 = </a:t>
            </a:r>
            <a:r>
              <a:rPr lang="de-CH" sz="1600" dirty="0" err="1">
                <a:solidFill>
                  <a:schemeClr val="tx2"/>
                </a:solidFill>
                <a:latin typeface="Menlo" panose="020B0609030804020204" pitchFamily="49" charset="0"/>
              </a:rPr>
              <a:t>new</a:t>
            </a:r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 </a:t>
            </a:r>
            <a:r>
              <a:rPr lang="de-CH" sz="1600" b="1" dirty="0" err="1">
                <a:solidFill>
                  <a:schemeClr val="tx2"/>
                </a:solidFill>
                <a:latin typeface="Menlo" panose="020B0609030804020204" pitchFamily="49" charset="0"/>
              </a:rPr>
              <a:t>Tomcat</a:t>
            </a:r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	final </a:t>
            </a:r>
            <a:r>
              <a:rPr lang="de-CH" sz="1600" dirty="0" err="1">
                <a:solidFill>
                  <a:schemeClr val="tx2"/>
                </a:solidFill>
                <a:latin typeface="Menlo" panose="020B0609030804020204" pitchFamily="49" charset="0"/>
              </a:rPr>
              <a:t>var</a:t>
            </a:r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Menlo" panose="020B0609030804020204" pitchFamily="49" charset="0"/>
              </a:rPr>
              <a:t>connector</a:t>
            </a:r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 = </a:t>
            </a:r>
            <a:r>
              <a:rPr lang="de-CH" sz="1600" dirty="0" err="1">
                <a:solidFill>
                  <a:schemeClr val="tx2"/>
                </a:solidFill>
                <a:latin typeface="Menlo" panose="020B0609030804020204" pitchFamily="49" charset="0"/>
              </a:rPr>
              <a:t>new</a:t>
            </a:r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 </a:t>
            </a:r>
            <a:r>
              <a:rPr lang="de-CH" sz="1600" b="1" dirty="0">
                <a:solidFill>
                  <a:schemeClr val="tx2"/>
                </a:solidFill>
                <a:latin typeface="Menlo" panose="020B0609030804020204" pitchFamily="49" charset="0"/>
              </a:rPr>
              <a:t>Connector</a:t>
            </a:r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	//</a:t>
            </a:r>
            <a:r>
              <a:rPr lang="de-CH" sz="1600" dirty="0" err="1">
                <a:solidFill>
                  <a:schemeClr val="tx2"/>
                </a:solidFill>
                <a:latin typeface="Menlo" panose="020B0609030804020204" pitchFamily="49" charset="0"/>
              </a:rPr>
              <a:t>configure</a:t>
            </a:r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Menlo" panose="020B0609030804020204" pitchFamily="49" charset="0"/>
              </a:rPr>
              <a:t>tomcat</a:t>
            </a:r>
            <a:endParaRPr lang="de-CH" sz="16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de-CH" sz="1600" dirty="0">
                <a:solidFill>
                  <a:schemeClr val="tx2"/>
                </a:solidFill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9" name="Grafik 8" descr="Ein Bild, das Person, Mann, drinnen, Schlips enthält.&#10;&#10;Automatisch generierte Beschreibung">
            <a:extLst>
              <a:ext uri="{FF2B5EF4-FFF2-40B4-BE49-F238E27FC236}">
                <a16:creationId xmlns:a16="http://schemas.microsoft.com/office/drawing/2014/main" id="{B62704DF-6316-C24F-8842-1F49F0D79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294294">
            <a:off x="9478832" y="4206765"/>
            <a:ext cx="2540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9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8A315-FC17-CE47-81D8-3FAB2175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err="1"/>
              <a:t>WebApp</a:t>
            </a:r>
            <a:r>
              <a:rPr lang="de-DE"/>
              <a:t> in </a:t>
            </a:r>
            <a:r>
              <a:rPr lang="de-DE" err="1"/>
              <a:t>SpringBoot</a:t>
            </a:r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AFC3871-784C-AE48-B678-52A0219E5AF8}"/>
              </a:ext>
            </a:extLst>
          </p:cNvPr>
          <p:cNvSpPr/>
          <p:nvPr/>
        </p:nvSpPr>
        <p:spPr>
          <a:xfrm>
            <a:off x="1205592" y="1977961"/>
            <a:ext cx="978081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b="1" dirty="0">
                <a:solidFill>
                  <a:srgbClr val="002060"/>
                </a:solidFill>
                <a:latin typeface="Al Nile" pitchFamily="2" charset="-78"/>
                <a:cs typeface="Al Nile" pitchFamily="2" charset="-78"/>
              </a:rPr>
              <a:t>@SpringBootApplication</a:t>
            </a:r>
          </a:p>
          <a:p>
            <a:r>
              <a:rPr lang="de-CH" sz="3200" dirty="0">
                <a:latin typeface="Al Nile" pitchFamily="2" charset="-78"/>
                <a:cs typeface="Al Nile" pitchFamily="2" charset="-78"/>
              </a:rPr>
              <a:t>public class App {</a:t>
            </a:r>
          </a:p>
          <a:p>
            <a:endParaRPr lang="de-CH" sz="3200" dirty="0">
              <a:latin typeface="Al Nile" pitchFamily="2" charset="-78"/>
              <a:cs typeface="Al Nile" pitchFamily="2" charset="-78"/>
            </a:endParaRPr>
          </a:p>
          <a:p>
            <a:r>
              <a:rPr lang="de-CH" sz="3200" dirty="0">
                <a:latin typeface="Al Nile" pitchFamily="2" charset="-78"/>
                <a:cs typeface="Al Nile" pitchFamily="2" charset="-78"/>
              </a:rPr>
              <a:t>	public static void main(String[] args) {</a:t>
            </a:r>
          </a:p>
          <a:p>
            <a:r>
              <a:rPr lang="de-CH" sz="3200" dirty="0">
                <a:latin typeface="Al Nile" pitchFamily="2" charset="-78"/>
                <a:cs typeface="Al Nile" pitchFamily="2" charset="-78"/>
              </a:rPr>
              <a:t>		SpringApplication.run(App.class, args);</a:t>
            </a:r>
          </a:p>
          <a:p>
            <a:r>
              <a:rPr lang="de-CH" sz="3200" dirty="0">
                <a:latin typeface="Al Nile" pitchFamily="2" charset="-78"/>
                <a:cs typeface="Al Nile" pitchFamily="2" charset="-78"/>
              </a:rPr>
              <a:t>	}</a:t>
            </a:r>
            <a:br>
              <a:rPr lang="de-CH" sz="3200" dirty="0">
                <a:latin typeface="Al Nile" pitchFamily="2" charset="-78"/>
                <a:cs typeface="Al Nile" pitchFamily="2" charset="-78"/>
              </a:rPr>
            </a:br>
            <a:endParaRPr lang="de-CH" sz="3200" dirty="0">
              <a:latin typeface="Al Nile" pitchFamily="2" charset="-78"/>
              <a:cs typeface="Al Nile" pitchFamily="2" charset="-78"/>
            </a:endParaRPr>
          </a:p>
          <a:p>
            <a:r>
              <a:rPr lang="de-CH" sz="3200" dirty="0">
                <a:latin typeface="Al Nile" pitchFamily="2" charset="-78"/>
                <a:cs typeface="Al Nile" pitchFamily="2" charset="-78"/>
              </a:rPr>
              <a:t>}</a:t>
            </a:r>
            <a:endParaRPr lang="de-CH" sz="3200" dirty="0">
              <a:effectLst/>
              <a:latin typeface="Al Nile" pitchFamily="2" charset="-78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2008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CB93F44-7EB0-8D4D-8993-62BBFEBC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Boot </a:t>
            </a:r>
          </a:p>
        </p:txBody>
      </p:sp>
      <p:cxnSp>
        <p:nvCxnSpPr>
          <p:cNvPr id="29" name="Straight Connector 2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Inhaltsplatzhalter 4">
            <a:extLst>
              <a:ext uri="{FF2B5EF4-FFF2-40B4-BE49-F238E27FC236}">
                <a16:creationId xmlns:a16="http://schemas.microsoft.com/office/drawing/2014/main" id="{F01B90D3-2868-4FB0-855D-DE2F41CA73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97410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79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CF3E5E9-A3A8-A94C-9424-A4495A8EE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7322CC1-0C68-1749-AF4F-6C7D6F7C5A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ECD70E9-299E-8F4B-8C20-0561DC60F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DBE0C26-7873-034B-883E-85B8E523B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F6B59A3-1409-AE40-B905-02FF6EA7F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9C5E9B0-3BB2-7543-B3CA-C2EB4F508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lvlOne"/>
        </p:bldSub>
      </p:bldGraphic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49316-A114-D24A-A056-FECF4F42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979"/>
            <a:ext cx="11712239" cy="1325563"/>
          </a:xfrm>
        </p:spPr>
        <p:txBody>
          <a:bodyPr/>
          <a:lstStyle/>
          <a:p>
            <a:r>
              <a:rPr lang="de-DE" err="1"/>
              <a:t>Convention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</a:t>
            </a:r>
            <a:r>
              <a:rPr lang="de-DE" err="1"/>
              <a:t>Configuration</a:t>
            </a:r>
            <a:r>
              <a:rPr lang="de-DE"/>
              <a:t> – Project </a:t>
            </a:r>
            <a:r>
              <a:rPr lang="de-DE" err="1"/>
              <a:t>Structure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41D359-0E97-3242-9560-E15E590B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467925"/>
            <a:ext cx="6184392" cy="99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ComponentScan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("</a:t>
            </a:r>
            <a:r>
              <a:rPr lang="de-CH" dirty="0" err="1">
                <a:solidFill>
                  <a:schemeClr val="accent1"/>
                </a:solidFill>
                <a:latin typeface="Menlo" panose="020B0609030804020204" pitchFamily="49" charset="0"/>
              </a:rPr>
              <a:t>ch.karthi</a:t>
            </a:r>
            <a:r>
              <a:rPr lang="de-CH" dirty="0">
                <a:solidFill>
                  <a:schemeClr val="accent1"/>
                </a:solidFill>
                <a:latin typeface="Menlo" panose="020B0609030804020204" pitchFamily="49" charset="0"/>
              </a:rPr>
              <a:t>")</a:t>
            </a:r>
          </a:p>
          <a:p>
            <a:pPr marL="0" indent="0">
              <a:buNone/>
            </a:pPr>
            <a:r>
              <a:rPr lang="de-CH" dirty="0">
                <a:latin typeface="Menlo" panose="020B0609030804020204" pitchFamily="49" charset="0"/>
              </a:rPr>
              <a:t>public class App {...}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6271D2A-998D-134C-BAD6-D56A11ED5BBD}"/>
              </a:ext>
            </a:extLst>
          </p:cNvPr>
          <p:cNvSpPr/>
          <p:nvPr/>
        </p:nvSpPr>
        <p:spPr>
          <a:xfrm>
            <a:off x="2490216" y="3091198"/>
            <a:ext cx="8208264" cy="35394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└── </a:t>
            </a:r>
            <a:r>
              <a:rPr lang="de-CH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hbt</a:t>
            </a:r>
            <a:endParaRPr lang="de-CH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aco" pitchFamily="2" charset="77"/>
            </a:endParaRPr>
          </a:p>
          <a:p>
            <a:r>
              <a:rPr lang="de-CH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    ├── </a:t>
            </a:r>
            <a:r>
              <a:rPr lang="de-CH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HbtApplication.java</a:t>
            </a:r>
            <a:endParaRPr lang="de-CH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aco" pitchFamily="2" charset="77"/>
            </a:endParaRPr>
          </a:p>
          <a:p>
            <a:r>
              <a:rPr lang="de-CH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    ├── </a:t>
            </a:r>
            <a:r>
              <a:rPr lang="de-CH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configs</a:t>
            </a:r>
            <a:endParaRPr lang="de-CH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aco" pitchFamily="2" charset="77"/>
            </a:endParaRPr>
          </a:p>
          <a:p>
            <a:r>
              <a:rPr lang="de-CH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    │   └── </a:t>
            </a:r>
            <a:r>
              <a:rPr lang="de-CH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HbtConfig.java</a:t>
            </a:r>
            <a:endParaRPr lang="de-CH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aco" pitchFamily="2" charset="77"/>
            </a:endParaRPr>
          </a:p>
          <a:p>
            <a:r>
              <a:rPr lang="de-CH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    ├── </a:t>
            </a:r>
            <a:r>
              <a:rPr lang="de-CH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controllers</a:t>
            </a:r>
            <a:endParaRPr lang="de-CH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aco" pitchFamily="2" charset="77"/>
            </a:endParaRPr>
          </a:p>
          <a:p>
            <a:r>
              <a:rPr lang="de-CH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    │   └── </a:t>
            </a:r>
            <a:r>
              <a:rPr lang="de-CH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HbtController.java</a:t>
            </a:r>
            <a:endParaRPr lang="de-CH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aco" pitchFamily="2" charset="77"/>
            </a:endParaRPr>
          </a:p>
          <a:p>
            <a:r>
              <a:rPr lang="de-CH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    └── </a:t>
            </a:r>
            <a:r>
              <a:rPr lang="de-CH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services</a:t>
            </a:r>
            <a:endParaRPr lang="de-CH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aco" pitchFamily="2" charset="77"/>
            </a:endParaRPr>
          </a:p>
          <a:p>
            <a:r>
              <a:rPr lang="de-CH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        └── </a:t>
            </a:r>
            <a:r>
              <a:rPr lang="de-CH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aco" pitchFamily="2" charset="77"/>
              </a:rPr>
              <a:t>HbtService.java</a:t>
            </a:r>
            <a:endParaRPr lang="de-CH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aco" pitchFamily="2" charset="77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8656618-D65A-D040-8271-58E8F34E7510}"/>
              </a:ext>
            </a:extLst>
          </p:cNvPr>
          <p:cNvSpPr/>
          <p:nvPr/>
        </p:nvSpPr>
        <p:spPr>
          <a:xfrm>
            <a:off x="4229712" y="3244334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enlo" panose="020B0609030804020204" pitchFamily="49" charset="0"/>
              </a:rPr>
              <a:t>@</a:t>
            </a:r>
            <a:r>
              <a:rPr lang="de-CH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enlo" panose="020B0609030804020204" pitchFamily="49" charset="0"/>
              </a:rPr>
              <a:t>SpringBootApplication</a:t>
            </a:r>
            <a:endParaRPr lang="de-CH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enlo" panose="020B0609030804020204" pitchFamily="49" charset="0"/>
            </a:endParaRPr>
          </a:p>
        </p:txBody>
      </p:sp>
      <p:pic>
        <p:nvPicPr>
          <p:cNvPr id="14" name="Grafik 13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8E341B12-A393-F349-A83F-ED6C9AB94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3429000"/>
            <a:ext cx="2792622" cy="277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05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  <p:bldP spid="1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49316-A114-D24A-A056-FECF4F42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5677"/>
            <a:ext cx="12192000" cy="1325563"/>
          </a:xfrm>
        </p:spPr>
        <p:txBody>
          <a:bodyPr/>
          <a:lstStyle/>
          <a:p>
            <a:r>
              <a:rPr lang="de-DE" err="1"/>
              <a:t>Convention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</a:t>
            </a:r>
            <a:r>
              <a:rPr lang="de-DE" err="1"/>
              <a:t>Configuration</a:t>
            </a:r>
            <a:r>
              <a:rPr lang="de-DE"/>
              <a:t> – </a:t>
            </a:r>
            <a:r>
              <a:rPr lang="de-DE" err="1"/>
              <a:t>Autoconfiguration</a:t>
            </a:r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9653A6-CBDE-C243-850A-F7B7FE524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27" y="1648963"/>
            <a:ext cx="10515600" cy="4351338"/>
          </a:xfrm>
        </p:spPr>
        <p:txBody>
          <a:bodyPr/>
          <a:lstStyle/>
          <a:p>
            <a:r>
              <a:rPr lang="de-DE"/>
              <a:t>Scans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classpath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dependencies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configures</a:t>
            </a:r>
            <a:r>
              <a:rPr lang="de-DE"/>
              <a:t> </a:t>
            </a:r>
            <a:r>
              <a:rPr lang="de-DE" err="1"/>
              <a:t>automatically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5BB419-8ED6-054E-B1AF-2427DF564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29" y="2317009"/>
            <a:ext cx="5397500" cy="13081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A1032B-C5AA-2B4D-B174-DD66F2CFA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29" y="3824737"/>
            <a:ext cx="2273300" cy="13843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892991-43AD-2747-A194-B5F09433E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29" y="5555801"/>
            <a:ext cx="3263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8A315-FC17-CE47-81D8-3FAB2175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9456"/>
            <a:ext cx="10515600" cy="1325563"/>
          </a:xfrm>
        </p:spPr>
        <p:txBody>
          <a:bodyPr/>
          <a:lstStyle/>
          <a:p>
            <a:r>
              <a:rPr lang="de-DE"/>
              <a:t>RAD – Rapid </a:t>
            </a:r>
            <a:r>
              <a:rPr lang="de-DE" err="1"/>
              <a:t>Application</a:t>
            </a:r>
            <a:r>
              <a:rPr lang="de-DE"/>
              <a:t> Development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AFC3871-784C-AE48-B678-52A0219E5AF8}"/>
              </a:ext>
            </a:extLst>
          </p:cNvPr>
          <p:cNvSpPr/>
          <p:nvPr/>
        </p:nvSpPr>
        <p:spPr>
          <a:xfrm>
            <a:off x="4200939" y="1106107"/>
            <a:ext cx="77724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200" b="1" dirty="0">
                <a:latin typeface="Al Nile" pitchFamily="2" charset="-78"/>
                <a:cs typeface="Al Nile" pitchFamily="2" charset="-78"/>
              </a:rPr>
              <a:t>@SpringBootApplication</a:t>
            </a:r>
          </a:p>
          <a:p>
            <a:r>
              <a:rPr lang="de-CH" sz="2200" dirty="0">
                <a:latin typeface="Al Nile" pitchFamily="2" charset="-78"/>
                <a:cs typeface="Al Nile" pitchFamily="2" charset="-78"/>
              </a:rPr>
              <a:t>public </a:t>
            </a:r>
            <a:r>
              <a:rPr lang="de-CH" sz="2200" dirty="0" err="1">
                <a:latin typeface="Al Nile" pitchFamily="2" charset="-78"/>
                <a:cs typeface="Al Nile" pitchFamily="2" charset="-78"/>
              </a:rPr>
              <a:t>class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 App {</a:t>
            </a:r>
          </a:p>
          <a:p>
            <a:endParaRPr lang="de-CH" sz="2200" dirty="0">
              <a:latin typeface="Al Nile" pitchFamily="2" charset="-78"/>
              <a:cs typeface="Al Nile" pitchFamily="2" charset="-78"/>
            </a:endParaRPr>
          </a:p>
          <a:p>
            <a:r>
              <a:rPr lang="de-CH" sz="2200" dirty="0">
                <a:latin typeface="Al Nile" pitchFamily="2" charset="-78"/>
                <a:cs typeface="Al Nile" pitchFamily="2" charset="-78"/>
              </a:rPr>
              <a:t>	public static void main(String[] args) {</a:t>
            </a:r>
          </a:p>
          <a:p>
            <a:r>
              <a:rPr lang="de-CH" sz="2200" dirty="0">
                <a:latin typeface="Al Nile" pitchFamily="2" charset="-78"/>
                <a:cs typeface="Al Nile" pitchFamily="2" charset="-78"/>
              </a:rPr>
              <a:t>		</a:t>
            </a:r>
            <a:r>
              <a:rPr lang="de-CH" sz="2200" dirty="0" err="1">
                <a:latin typeface="Al Nile" pitchFamily="2" charset="-78"/>
                <a:cs typeface="Al Nile" pitchFamily="2" charset="-78"/>
              </a:rPr>
              <a:t>SpringApplication.run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(</a:t>
            </a:r>
            <a:r>
              <a:rPr lang="de-CH" sz="2200" dirty="0" err="1">
                <a:latin typeface="Al Nile" pitchFamily="2" charset="-78"/>
                <a:cs typeface="Al Nile" pitchFamily="2" charset="-78"/>
              </a:rPr>
              <a:t>App.class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, args);</a:t>
            </a:r>
          </a:p>
          <a:p>
            <a:r>
              <a:rPr lang="de-CH" sz="2200" dirty="0">
                <a:latin typeface="Al Nile" pitchFamily="2" charset="-78"/>
                <a:cs typeface="Al Nile" pitchFamily="2" charset="-78"/>
              </a:rPr>
              <a:t>	}</a:t>
            </a:r>
          </a:p>
          <a:p>
            <a:r>
              <a:rPr lang="de-CH" sz="2200" dirty="0">
                <a:latin typeface="Al Nile" pitchFamily="2" charset="-78"/>
                <a:cs typeface="Al Nile" pitchFamily="2" charset="-78"/>
              </a:rPr>
              <a:t>}</a:t>
            </a:r>
          </a:p>
          <a:p>
            <a:endParaRPr lang="de-CH" sz="2200" dirty="0">
              <a:latin typeface="Al Nile" pitchFamily="2" charset="-78"/>
              <a:cs typeface="Al Nile" pitchFamily="2" charset="-78"/>
            </a:endParaRPr>
          </a:p>
          <a:p>
            <a:r>
              <a:rPr lang="de-CH" sz="2200" b="1" dirty="0">
                <a:latin typeface="Al Nile" pitchFamily="2" charset="-78"/>
                <a:cs typeface="Al Nile" pitchFamily="2" charset="-78"/>
              </a:rPr>
              <a:t>@</a:t>
            </a:r>
            <a:r>
              <a:rPr lang="de-CH" sz="2200" b="1" dirty="0" err="1">
                <a:latin typeface="Al Nile" pitchFamily="2" charset="-78"/>
                <a:cs typeface="Al Nile" pitchFamily="2" charset="-78"/>
              </a:rPr>
              <a:t>RestController</a:t>
            </a:r>
            <a:endParaRPr lang="de-CH" sz="2200" b="1" dirty="0">
              <a:latin typeface="Al Nile" pitchFamily="2" charset="-78"/>
              <a:cs typeface="Al Nile" pitchFamily="2" charset="-78"/>
            </a:endParaRPr>
          </a:p>
          <a:p>
            <a:r>
              <a:rPr lang="de-CH" sz="2200" dirty="0" err="1">
                <a:latin typeface="Al Nile" pitchFamily="2" charset="-78"/>
                <a:cs typeface="Al Nile" pitchFamily="2" charset="-78"/>
              </a:rPr>
              <a:t>public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 </a:t>
            </a:r>
            <a:r>
              <a:rPr lang="de-CH" sz="2200" dirty="0" err="1">
                <a:latin typeface="Al Nile" pitchFamily="2" charset="-78"/>
                <a:cs typeface="Al Nile" pitchFamily="2" charset="-78"/>
              </a:rPr>
              <a:t>class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 </a:t>
            </a:r>
            <a:r>
              <a:rPr lang="de-CH" sz="2200" dirty="0" err="1">
                <a:latin typeface="Al Nile" pitchFamily="2" charset="-78"/>
                <a:cs typeface="Al Nile" pitchFamily="2" charset="-78"/>
              </a:rPr>
              <a:t>HBTController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{</a:t>
            </a:r>
          </a:p>
          <a:p>
            <a:r>
              <a:rPr lang="de-CH" sz="2200" dirty="0">
                <a:latin typeface="Al Nile" pitchFamily="2" charset="-78"/>
                <a:cs typeface="Al Nile" pitchFamily="2" charset="-78"/>
              </a:rPr>
              <a:t>	</a:t>
            </a:r>
          </a:p>
          <a:p>
            <a:r>
              <a:rPr lang="de-CH" sz="2200" dirty="0">
                <a:latin typeface="Al Nile" pitchFamily="2" charset="-78"/>
                <a:cs typeface="Al Nile" pitchFamily="2" charset="-78"/>
              </a:rPr>
              <a:t>	@</a:t>
            </a:r>
            <a:r>
              <a:rPr lang="de-CH" sz="2200" dirty="0" err="1">
                <a:latin typeface="Al Nile" pitchFamily="2" charset="-78"/>
                <a:cs typeface="Al Nile" pitchFamily="2" charset="-78"/>
              </a:rPr>
              <a:t>GetMapping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("/</a:t>
            </a:r>
            <a:r>
              <a:rPr lang="de-CH" sz="2200" dirty="0" err="1">
                <a:latin typeface="Al Nile" pitchFamily="2" charset="-78"/>
                <a:cs typeface="Al Nile" pitchFamily="2" charset="-78"/>
              </a:rPr>
              <a:t>hello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")</a:t>
            </a:r>
          </a:p>
          <a:p>
            <a:r>
              <a:rPr lang="de-CH" sz="2200" dirty="0">
                <a:latin typeface="Al Nile" pitchFamily="2" charset="-78"/>
                <a:cs typeface="Al Nile" pitchFamily="2" charset="-78"/>
              </a:rPr>
              <a:t>	public String </a:t>
            </a:r>
            <a:r>
              <a:rPr lang="de-CH" sz="2200" dirty="0" err="1">
                <a:latin typeface="Al Nile" pitchFamily="2" charset="-78"/>
                <a:cs typeface="Al Nile" pitchFamily="2" charset="-78"/>
              </a:rPr>
              <a:t>hello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(){</a:t>
            </a:r>
          </a:p>
          <a:p>
            <a:r>
              <a:rPr lang="de-CH" sz="2200" dirty="0">
                <a:latin typeface="Al Nile" pitchFamily="2" charset="-78"/>
                <a:cs typeface="Al Nile" pitchFamily="2" charset="-78"/>
              </a:rPr>
              <a:t>		</a:t>
            </a:r>
            <a:r>
              <a:rPr lang="de-CH" sz="2200" dirty="0" err="1">
                <a:latin typeface="Al Nile" pitchFamily="2" charset="-78"/>
                <a:cs typeface="Al Nile" pitchFamily="2" charset="-78"/>
              </a:rPr>
              <a:t>return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 "</a:t>
            </a:r>
            <a:r>
              <a:rPr lang="de-CH" sz="2200" dirty="0" err="1">
                <a:latin typeface="Al Nile" pitchFamily="2" charset="-78"/>
                <a:cs typeface="Al Nile" pitchFamily="2" charset="-78"/>
              </a:rPr>
              <a:t>hello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 </a:t>
            </a:r>
            <a:r>
              <a:rPr lang="de-CH" sz="2200" dirty="0" err="1">
                <a:latin typeface="Al Nile" pitchFamily="2" charset="-78"/>
                <a:cs typeface="Al Nile" pitchFamily="2" charset="-78"/>
              </a:rPr>
              <a:t>hbt</a:t>
            </a:r>
            <a:r>
              <a:rPr lang="de-CH" sz="2200" dirty="0">
                <a:latin typeface="Al Nile" pitchFamily="2" charset="-78"/>
                <a:cs typeface="Al Nile" pitchFamily="2" charset="-78"/>
              </a:rPr>
              <a:t>";</a:t>
            </a:r>
          </a:p>
          <a:p>
            <a:r>
              <a:rPr lang="de-CH" sz="2200" dirty="0">
                <a:latin typeface="Al Nile" pitchFamily="2" charset="-78"/>
                <a:cs typeface="Al Nile" pitchFamily="2" charset="-78"/>
              </a:rPr>
              <a:t>	}</a:t>
            </a:r>
          </a:p>
          <a:p>
            <a:r>
              <a:rPr lang="de-CH" sz="2200" dirty="0">
                <a:latin typeface="Al Nile" pitchFamily="2" charset="-78"/>
                <a:cs typeface="Al Nile" pitchFamily="2" charset="-78"/>
              </a:rPr>
              <a:t>}</a:t>
            </a:r>
            <a:endParaRPr lang="de-CH" sz="2200" dirty="0">
              <a:effectLst/>
              <a:latin typeface="Al Nile" pitchFamily="2" charset="-78"/>
              <a:cs typeface="Al Nile" pitchFamily="2" charset="-78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E25992-035C-B04A-8D95-6CA37B7A73E2}"/>
              </a:ext>
            </a:extLst>
          </p:cNvPr>
          <p:cNvSpPr txBox="1"/>
          <p:nvPr/>
        </p:nvSpPr>
        <p:spPr>
          <a:xfrm>
            <a:off x="218661" y="2644170"/>
            <a:ext cx="3597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err="1">
                <a:solidFill>
                  <a:schemeClr val="accent1"/>
                </a:solidFill>
              </a:rPr>
              <a:t>RestService</a:t>
            </a:r>
            <a:r>
              <a:rPr lang="de-DE" sz="4800">
                <a:solidFill>
                  <a:schemeClr val="accent1"/>
                </a:solidFill>
              </a:rPr>
              <a:t> </a:t>
            </a:r>
            <a:r>
              <a:rPr lang="de-DE" sz="4800" err="1">
                <a:solidFill>
                  <a:schemeClr val="accent1"/>
                </a:solidFill>
              </a:rPr>
              <a:t>to</a:t>
            </a:r>
            <a:r>
              <a:rPr lang="de-DE" sz="4800">
                <a:solidFill>
                  <a:schemeClr val="accent1"/>
                </a:solidFill>
              </a:rPr>
              <a:t> </a:t>
            </a:r>
            <a:r>
              <a:rPr lang="de-DE" sz="4800" err="1">
                <a:solidFill>
                  <a:schemeClr val="accent1"/>
                </a:solidFill>
              </a:rPr>
              <a:t>say</a:t>
            </a:r>
            <a:r>
              <a:rPr lang="de-DE" sz="4800">
                <a:solidFill>
                  <a:schemeClr val="accent1"/>
                </a:solidFill>
              </a:rPr>
              <a:t> “</a:t>
            </a:r>
            <a:r>
              <a:rPr lang="de-DE" sz="4800" err="1">
                <a:solidFill>
                  <a:schemeClr val="accent1"/>
                </a:solidFill>
              </a:rPr>
              <a:t>hello</a:t>
            </a:r>
            <a:r>
              <a:rPr lang="de-DE" sz="4800">
                <a:solidFill>
                  <a:schemeClr val="accent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52825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8A315-FC17-CE47-81D8-3FAB2175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9456"/>
            <a:ext cx="10515600" cy="1325563"/>
          </a:xfrm>
        </p:spPr>
        <p:txBody>
          <a:bodyPr/>
          <a:lstStyle/>
          <a:p>
            <a:r>
              <a:rPr lang="de-DE" err="1"/>
              <a:t>Microservice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D8E1C-4C08-A641-9762-58F810E2A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041" y="1423349"/>
            <a:ext cx="7625443" cy="401130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5CBC2CF-66EB-6446-9A1B-E157BF880243}"/>
              </a:ext>
            </a:extLst>
          </p:cNvPr>
          <p:cNvSpPr/>
          <p:nvPr/>
        </p:nvSpPr>
        <p:spPr>
          <a:xfrm>
            <a:off x="4358710" y="5567226"/>
            <a:ext cx="5923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spring.io</a:t>
            </a:r>
            <a:r>
              <a:rPr lang="de-DE" dirty="0"/>
              <a:t>/</a:t>
            </a:r>
            <a:r>
              <a:rPr lang="de-DE" dirty="0" err="1"/>
              <a:t>blog</a:t>
            </a:r>
            <a:r>
              <a:rPr lang="de-DE" dirty="0"/>
              <a:t>/2015/07/14/</a:t>
            </a:r>
            <a:r>
              <a:rPr lang="de-DE" dirty="0" err="1"/>
              <a:t>microservices</a:t>
            </a:r>
            <a:r>
              <a:rPr lang="de-DE" dirty="0"/>
              <a:t>-</a:t>
            </a:r>
            <a:r>
              <a:rPr lang="de-DE" dirty="0" err="1"/>
              <a:t>with</a:t>
            </a:r>
            <a:r>
              <a:rPr lang="de-DE" dirty="0"/>
              <a:t>-spring</a:t>
            </a:r>
          </a:p>
        </p:txBody>
      </p:sp>
    </p:spTree>
    <p:extLst>
      <p:ext uri="{BB962C8B-B14F-4D97-AF65-F5344CB8AC3E}">
        <p14:creationId xmlns:p14="http://schemas.microsoft.com/office/powerpoint/2010/main" val="837596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15B174-EB2C-3141-B390-DFAD2CFD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8"/>
            <a:ext cx="5025990" cy="4596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Quick Demo</a:t>
            </a:r>
            <a:b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Spring </a:t>
            </a:r>
            <a:r>
              <a:rPr lang="en-US" sz="6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Initializr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D72609-2153-41ED-AE68-936E973A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571040"/>
            <a:ext cx="4417325" cy="2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C94E9-0060-1B4B-A4DC-A422A40E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Spring Boot - JDK Baseline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E28CD4E-A823-7B47-A4BC-4DA88C9B4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65028"/>
              </p:ext>
            </p:extLst>
          </p:nvPr>
        </p:nvGraphicFramePr>
        <p:xfrm>
          <a:off x="828587" y="1836157"/>
          <a:ext cx="10223089" cy="301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239">
                  <a:extLst>
                    <a:ext uri="{9D8B030D-6E8A-4147-A177-3AD203B41FA5}">
                      <a16:colId xmlns:a16="http://schemas.microsoft.com/office/drawing/2014/main" val="786296318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155854101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883332372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4203945589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2310786044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184050706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4236130151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677417119"/>
                    </a:ext>
                  </a:extLst>
                </a:gridCol>
              </a:tblGrid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JDK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JDK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JDK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JDK 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097970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1.5.x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870532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1" i="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</a:rPr>
                        <a:t>2.1.X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9660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sz="1800" b="1" i="0" kern="1200" cap="none" spc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badi Extra Light" panose="020B0604020104020204" pitchFamily="34" charset="0"/>
                          <a:ea typeface="+mn-ea"/>
                          <a:cs typeface="+mn-cs"/>
                        </a:rPr>
                        <a:t>2.2.x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DE" sz="1800" b="1" i="0" kern="120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 Extra Light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4405"/>
                  </a:ext>
                </a:extLst>
              </a:tr>
            </a:tbl>
          </a:graphicData>
        </a:graphic>
      </p:graphicFrame>
      <p:pic>
        <p:nvPicPr>
          <p:cNvPr id="24" name="Grafik 23" descr="Daumen hoch">
            <a:extLst>
              <a:ext uri="{FF2B5EF4-FFF2-40B4-BE49-F238E27FC236}">
                <a16:creationId xmlns:a16="http://schemas.microsoft.com/office/drawing/2014/main" id="{713570FA-A73E-3940-AEE0-29D9C02E0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986566" y="2805125"/>
            <a:ext cx="457200" cy="457200"/>
          </a:xfrm>
          <a:prstGeom prst="rect">
            <a:avLst/>
          </a:prstGeom>
        </p:spPr>
      </p:pic>
      <p:pic>
        <p:nvPicPr>
          <p:cNvPr id="25" name="Grafik 24" descr="Daumen hoch">
            <a:extLst>
              <a:ext uri="{FF2B5EF4-FFF2-40B4-BE49-F238E27FC236}">
                <a16:creationId xmlns:a16="http://schemas.microsoft.com/office/drawing/2014/main" id="{23E31786-A603-9440-877E-9F558BB4A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310215" y="3532741"/>
            <a:ext cx="457200" cy="457200"/>
          </a:xfrm>
          <a:prstGeom prst="rect">
            <a:avLst/>
          </a:prstGeom>
        </p:spPr>
      </p:pic>
      <p:pic>
        <p:nvPicPr>
          <p:cNvPr id="26" name="Grafik 25" descr="Daumen hoch">
            <a:extLst>
              <a:ext uri="{FF2B5EF4-FFF2-40B4-BE49-F238E27FC236}">
                <a16:creationId xmlns:a16="http://schemas.microsoft.com/office/drawing/2014/main" id="{F951A374-ABE7-EE46-9EBD-1D4061E60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325602" y="4371928"/>
            <a:ext cx="457200" cy="457200"/>
          </a:xfrm>
          <a:prstGeom prst="rect">
            <a:avLst/>
          </a:prstGeom>
        </p:spPr>
      </p:pic>
      <p:pic>
        <p:nvPicPr>
          <p:cNvPr id="27" name="Grafik 26" descr="Daumen hoch">
            <a:extLst>
              <a:ext uri="{FF2B5EF4-FFF2-40B4-BE49-F238E27FC236}">
                <a16:creationId xmlns:a16="http://schemas.microsoft.com/office/drawing/2014/main" id="{B39C7C87-2EE9-5241-B25D-4244B1544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143627" y="3532741"/>
            <a:ext cx="457200" cy="457200"/>
          </a:xfrm>
          <a:prstGeom prst="rect">
            <a:avLst/>
          </a:prstGeom>
        </p:spPr>
      </p:pic>
      <p:pic>
        <p:nvPicPr>
          <p:cNvPr id="29" name="Grafik 28" descr="Daumen hoch">
            <a:extLst>
              <a:ext uri="{FF2B5EF4-FFF2-40B4-BE49-F238E27FC236}">
                <a16:creationId xmlns:a16="http://schemas.microsoft.com/office/drawing/2014/main" id="{173A861E-5D5E-C544-ADDC-23AFFC3CD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196064" y="3526788"/>
            <a:ext cx="457200" cy="457200"/>
          </a:xfrm>
          <a:prstGeom prst="rect">
            <a:avLst/>
          </a:prstGeom>
        </p:spPr>
      </p:pic>
      <p:pic>
        <p:nvPicPr>
          <p:cNvPr id="30" name="Grafik 29" descr="Daumen hoch">
            <a:extLst>
              <a:ext uri="{FF2B5EF4-FFF2-40B4-BE49-F238E27FC236}">
                <a16:creationId xmlns:a16="http://schemas.microsoft.com/office/drawing/2014/main" id="{893CF319-B2E0-1E42-82DE-5D8E3BADB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705509" y="2778201"/>
            <a:ext cx="457200" cy="457200"/>
          </a:xfrm>
          <a:prstGeom prst="rect">
            <a:avLst/>
          </a:prstGeom>
        </p:spPr>
      </p:pic>
      <p:pic>
        <p:nvPicPr>
          <p:cNvPr id="31" name="Grafik 30" descr="Daumen hoch">
            <a:extLst>
              <a:ext uri="{FF2B5EF4-FFF2-40B4-BE49-F238E27FC236}">
                <a16:creationId xmlns:a16="http://schemas.microsoft.com/office/drawing/2014/main" id="{A80BE0C4-527D-5647-B560-FEAB0C0E0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937087" y="2778201"/>
            <a:ext cx="457200" cy="457200"/>
          </a:xfrm>
          <a:prstGeom prst="rect">
            <a:avLst/>
          </a:prstGeom>
        </p:spPr>
      </p:pic>
      <p:pic>
        <p:nvPicPr>
          <p:cNvPr id="32" name="Grafik 31" descr="Daumen hoch">
            <a:extLst>
              <a:ext uri="{FF2B5EF4-FFF2-40B4-BE49-F238E27FC236}">
                <a16:creationId xmlns:a16="http://schemas.microsoft.com/office/drawing/2014/main" id="{5C08C52F-2D96-394D-B2B7-4F4482039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029631" y="2735500"/>
            <a:ext cx="457200" cy="457200"/>
          </a:xfrm>
          <a:prstGeom prst="rect">
            <a:avLst/>
          </a:prstGeom>
        </p:spPr>
      </p:pic>
      <p:pic>
        <p:nvPicPr>
          <p:cNvPr id="33" name="Grafik 32" descr="Daumen hoch">
            <a:extLst>
              <a:ext uri="{FF2B5EF4-FFF2-40B4-BE49-F238E27FC236}">
                <a16:creationId xmlns:a16="http://schemas.microsoft.com/office/drawing/2014/main" id="{36A88C01-03CB-6243-A65C-EC55B70D2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196064" y="2817442"/>
            <a:ext cx="457200" cy="4572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082FA8B2-E86F-5D4D-AC18-34AD04EEE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517232" y="3377942"/>
            <a:ext cx="536666" cy="612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73B09200-2796-1345-BC8C-FEA6EE8AF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538484" y="4178848"/>
            <a:ext cx="536666" cy="612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F0FEE6F-20BF-124E-9612-AC0890380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30447" y="4124272"/>
            <a:ext cx="536666" cy="612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76E5D109-1D3E-3F4C-9D2A-7D9EDE046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830294" y="4177445"/>
            <a:ext cx="536666" cy="612000"/>
          </a:xfrm>
          <a:prstGeom prst="rect">
            <a:avLst/>
          </a:prstGeom>
        </p:spPr>
      </p:pic>
      <p:pic>
        <p:nvPicPr>
          <p:cNvPr id="34" name="Grafik 33" descr="Daumen hoch">
            <a:extLst>
              <a:ext uri="{FF2B5EF4-FFF2-40B4-BE49-F238E27FC236}">
                <a16:creationId xmlns:a16="http://schemas.microsoft.com/office/drawing/2014/main" id="{5CF92F5F-F395-A84B-B6FF-B7158483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165805" y="4323514"/>
            <a:ext cx="457200" cy="4572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E105C56F-B9CB-D045-9299-6D11C2FAD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77227" y="2572322"/>
            <a:ext cx="536666" cy="612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01199B1-1CFC-B843-B49A-1A2102938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496922" y="2616025"/>
            <a:ext cx="536666" cy="612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8CF1A7B-F617-6743-9271-1B9AB89C5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35174" y="3357485"/>
            <a:ext cx="536666" cy="612000"/>
          </a:xfrm>
          <a:prstGeom prst="rect">
            <a:avLst/>
          </a:prstGeom>
        </p:spPr>
      </p:pic>
      <p:pic>
        <p:nvPicPr>
          <p:cNvPr id="65" name="Grafik 64" descr="Daumen hoch">
            <a:extLst>
              <a:ext uri="{FF2B5EF4-FFF2-40B4-BE49-F238E27FC236}">
                <a16:creationId xmlns:a16="http://schemas.microsoft.com/office/drawing/2014/main" id="{6911CDF3-290C-E24B-84F4-7CC371D38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00650">
            <a:off x="3384423" y="2669827"/>
            <a:ext cx="457200" cy="4572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8F258D7B-6890-934B-852C-B68B27E53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868289" y="3377942"/>
            <a:ext cx="536666" cy="612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B7A61364-D42E-994C-B92A-AE44CD96F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042971" y="3338169"/>
            <a:ext cx="536666" cy="612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D7B077C4-FBB1-DE4A-86A1-F7220BEAF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947403" y="4124272"/>
            <a:ext cx="536666" cy="612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44E8111D-4913-BA44-AF44-F755D276C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122104" y="4177445"/>
            <a:ext cx="53666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549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8A7033-82B0-5042-9878-7EACC8D43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Boot with JDK 9 and above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Screenshot enthält.&#10;&#10;Automatisch generierte Beschreibung">
            <a:hlinkClick r:id="rId2"/>
            <a:extLst>
              <a:ext uri="{FF2B5EF4-FFF2-40B4-BE49-F238E27FC236}">
                <a16:creationId xmlns:a16="http://schemas.microsoft.com/office/drawing/2014/main" id="{061AF61A-A967-904F-9645-E31ECB626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4235" y="2509911"/>
            <a:ext cx="726843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78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BDACDA-0535-314C-8445-BCE6BFD4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Core Container Details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3">
            <a:extLst>
              <a:ext uri="{FF2B5EF4-FFF2-40B4-BE49-F238E27FC236}">
                <a16:creationId xmlns:a16="http://schemas.microsoft.com/office/drawing/2014/main" id="{F0403FCC-17C2-B64D-9F87-A11CB510A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402161"/>
            <a:ext cx="11496821" cy="221313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0B103C7E-8A9C-344F-BDDC-4E21ABF00A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6231650"/>
                  </p:ext>
                </p:extLst>
              </p:nvPr>
            </p:nvGraphicFramePr>
            <p:xfrm>
              <a:off x="3323968" y="4015946"/>
              <a:ext cx="2587449" cy="1306926"/>
            </p:xfrm>
            <a:graphic>
              <a:graphicData uri="http://schemas.microsoft.com/office/powerpoint/2016/slidezoom">
                <pslz:sldZm>
                  <pslz:sldZmObj sldId="270" cId="890027417">
                    <pslz:zmPr id="{06A9E7BF-73A2-6F40-8BFF-01A36A0BB41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7449" cy="13069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103C7E-8A9C-344F-BDDC-4E21ABF00A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3968" y="4015946"/>
                <a:ext cx="2587449" cy="13069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Folienzoom 12">
                <a:extLst>
                  <a:ext uri="{FF2B5EF4-FFF2-40B4-BE49-F238E27FC236}">
                    <a16:creationId xmlns:a16="http://schemas.microsoft.com/office/drawing/2014/main" id="{C11FD273-529B-1E4D-A8F0-17F0FF808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6980757"/>
                  </p:ext>
                </p:extLst>
              </p:nvPr>
            </p:nvGraphicFramePr>
            <p:xfrm>
              <a:off x="711782" y="4068746"/>
              <a:ext cx="2612186" cy="1201326"/>
            </p:xfrm>
            <a:graphic>
              <a:graphicData uri="http://schemas.microsoft.com/office/powerpoint/2016/slidezoom">
                <pslz:sldZm>
                  <pslz:sldZmObj sldId="272" cId="3909826034">
                    <pslz:zmPr id="{72C9C05D-7B42-2843-A65E-487FD7DA0E1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2186" cy="12013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Folienzoom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11FD273-529B-1E4D-A8F0-17F0FF808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782" y="4068746"/>
                <a:ext cx="2612186" cy="12013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Folienzoom 14">
                <a:extLst>
                  <a:ext uri="{FF2B5EF4-FFF2-40B4-BE49-F238E27FC236}">
                    <a16:creationId xmlns:a16="http://schemas.microsoft.com/office/drawing/2014/main" id="{B7DD026C-0D8F-C941-8E17-9FD4F358B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782166"/>
                  </p:ext>
                </p:extLst>
              </p:nvPr>
            </p:nvGraphicFramePr>
            <p:xfrm>
              <a:off x="6096001" y="4068746"/>
              <a:ext cx="5272216" cy="1155846"/>
            </p:xfrm>
            <a:graphic>
              <a:graphicData uri="http://schemas.microsoft.com/office/powerpoint/2016/slidezoom">
                <pslz:sldZm>
                  <pslz:sldZmObj sldId="273" cId="235545805">
                    <pslz:zmPr id="{C2BEF8D0-1B9F-6B46-9973-3653BCDE3F34}" returnToParent="0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72216" cy="11558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Folienzoom 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7DD026C-0D8F-C941-8E17-9FD4F358B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6001" y="4068746"/>
                <a:ext cx="5272216" cy="11558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6143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50626-D3E3-9942-BEA0-21D66F5A3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442"/>
            <a:ext cx="10515600" cy="1325563"/>
          </a:xfrm>
        </p:spPr>
        <p:txBody>
          <a:bodyPr/>
          <a:lstStyle/>
          <a:p>
            <a:r>
              <a:rPr lang="de-DE"/>
              <a:t>Installation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DBCDE-D581-2A4A-A84F-2E520F146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04" y="1031121"/>
            <a:ext cx="11363793" cy="5774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&lt;</a:t>
            </a:r>
            <a:r>
              <a:rPr lang="de-DE" dirty="0" err="1"/>
              <a:t>parent</a:t>
            </a:r>
            <a:r>
              <a:rPr lang="de-DE" dirty="0"/>
              <a:t>&gt;</a:t>
            </a:r>
          </a:p>
          <a:p>
            <a:pPr marL="0" indent="0">
              <a:buNone/>
            </a:pPr>
            <a:r>
              <a:rPr lang="de-DE" dirty="0"/>
              <a:t>	&lt;</a:t>
            </a:r>
            <a:r>
              <a:rPr lang="de-DE" dirty="0" err="1"/>
              <a:t>groupId</a:t>
            </a:r>
            <a:r>
              <a:rPr lang="de-DE" dirty="0"/>
              <a:t>&gt;</a:t>
            </a:r>
            <a:r>
              <a:rPr lang="de-DE" dirty="0" err="1"/>
              <a:t>org.springframework.boot</a:t>
            </a:r>
            <a:r>
              <a:rPr lang="de-DE" dirty="0"/>
              <a:t>&lt;/</a:t>
            </a:r>
            <a:r>
              <a:rPr lang="de-DE" dirty="0" err="1"/>
              <a:t>groupId</a:t>
            </a:r>
            <a:r>
              <a:rPr lang="de-DE" dirty="0"/>
              <a:t>&gt;</a:t>
            </a:r>
          </a:p>
          <a:p>
            <a:pPr marL="0" indent="0">
              <a:buNone/>
            </a:pPr>
            <a:r>
              <a:rPr lang="de-DE" dirty="0"/>
              <a:t>	&lt;</a:t>
            </a:r>
            <a:r>
              <a:rPr lang="de-DE" dirty="0" err="1"/>
              <a:t>artifactId</a:t>
            </a:r>
            <a:r>
              <a:rPr lang="de-DE" dirty="0"/>
              <a:t>&gt;spring-boot-starter-</a:t>
            </a:r>
            <a:r>
              <a:rPr lang="de-DE" dirty="0" err="1"/>
              <a:t>parent</a:t>
            </a:r>
            <a:r>
              <a:rPr lang="de-DE" dirty="0"/>
              <a:t>&lt;/</a:t>
            </a:r>
            <a:r>
              <a:rPr lang="de-DE" dirty="0" err="1"/>
              <a:t>artifactId</a:t>
            </a:r>
            <a:r>
              <a:rPr lang="de-DE" dirty="0"/>
              <a:t>&gt;</a:t>
            </a:r>
          </a:p>
          <a:p>
            <a:pPr marL="0" indent="0">
              <a:buNone/>
            </a:pPr>
            <a:r>
              <a:rPr lang="de-DE" dirty="0"/>
              <a:t>	&lt;</a:t>
            </a:r>
            <a:r>
              <a:rPr lang="de-DE" dirty="0" err="1"/>
              <a:t>version</a:t>
            </a:r>
            <a:r>
              <a:rPr lang="de-DE" dirty="0"/>
              <a:t>&gt;2.1.3.RELEASE&lt;/</a:t>
            </a:r>
            <a:r>
              <a:rPr lang="de-DE" dirty="0" err="1"/>
              <a:t>version</a:t>
            </a:r>
            <a:r>
              <a:rPr lang="de-DE" dirty="0"/>
              <a:t>&gt;</a:t>
            </a:r>
          </a:p>
          <a:p>
            <a:pPr marL="0" indent="0">
              <a:buNone/>
            </a:pPr>
            <a:r>
              <a:rPr lang="de-DE" dirty="0"/>
              <a:t>	&lt;</a:t>
            </a:r>
            <a:r>
              <a:rPr lang="de-DE" dirty="0" err="1"/>
              <a:t>relativePath</a:t>
            </a:r>
            <a:r>
              <a:rPr lang="de-DE" dirty="0"/>
              <a:t>/&gt; </a:t>
            </a:r>
          </a:p>
          <a:p>
            <a:pPr marL="0" indent="0">
              <a:buNone/>
            </a:pPr>
            <a:r>
              <a:rPr lang="de-DE" dirty="0"/>
              <a:t>&lt;/</a:t>
            </a:r>
            <a:r>
              <a:rPr lang="de-DE" dirty="0" err="1"/>
              <a:t>parent</a:t>
            </a:r>
            <a:r>
              <a:rPr lang="de-DE" dirty="0"/>
              <a:t>&gt;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C8D4D-8175-614F-9D37-5D1D3AC74E52}"/>
              </a:ext>
            </a:extLst>
          </p:cNvPr>
          <p:cNvSpPr/>
          <p:nvPr/>
        </p:nvSpPr>
        <p:spPr>
          <a:xfrm>
            <a:off x="4249471" y="4082778"/>
            <a:ext cx="756902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de-DE" dirty="0"/>
              <a:t>&lt;</a:t>
            </a:r>
            <a:r>
              <a:rPr lang="de-DE" dirty="0" err="1"/>
              <a:t>properties</a:t>
            </a:r>
            <a:r>
              <a:rPr lang="de-DE" dirty="0"/>
              <a:t>&gt;</a:t>
            </a:r>
          </a:p>
          <a:p>
            <a:r>
              <a:rPr lang="de-DE" dirty="0"/>
              <a:t>    &lt;spring-</a:t>
            </a:r>
            <a:r>
              <a:rPr lang="de-DE" dirty="0" err="1"/>
              <a:t>integration.version</a:t>
            </a:r>
            <a:r>
              <a:rPr lang="de-DE" dirty="0"/>
              <a:t>&gt;5.1.3.RELEASE&lt;/spring-</a:t>
            </a:r>
            <a:r>
              <a:rPr lang="de-DE" dirty="0" err="1"/>
              <a:t>integration.version</a:t>
            </a:r>
            <a:r>
              <a:rPr lang="de-DE" dirty="0"/>
              <a:t>&gt;</a:t>
            </a:r>
          </a:p>
          <a:p>
            <a:r>
              <a:rPr lang="de-DE" dirty="0"/>
              <a:t>    </a:t>
            </a:r>
            <a:r>
              <a:rPr lang="de-DE" dirty="0">
                <a:highlight>
                  <a:srgbClr val="FFFF00"/>
                </a:highlight>
              </a:rPr>
              <a:t>&lt;</a:t>
            </a:r>
            <a:r>
              <a:rPr lang="de-DE" dirty="0" err="1">
                <a:highlight>
                  <a:srgbClr val="FFFF00"/>
                </a:highlight>
              </a:rPr>
              <a:t>flyway.version</a:t>
            </a:r>
            <a:r>
              <a:rPr lang="de-DE" dirty="0">
                <a:highlight>
                  <a:srgbClr val="FFFF00"/>
                </a:highlight>
              </a:rPr>
              <a:t>&gt;5.2.4&lt;/</a:t>
            </a:r>
            <a:r>
              <a:rPr lang="de-DE" dirty="0" err="1">
                <a:highlight>
                  <a:srgbClr val="FFFF00"/>
                </a:highlight>
              </a:rPr>
              <a:t>flyway.version</a:t>
            </a:r>
            <a:r>
              <a:rPr lang="de-DE" dirty="0">
                <a:highlight>
                  <a:srgbClr val="FFFF00"/>
                </a:highlight>
              </a:rPr>
              <a:t>&gt;</a:t>
            </a:r>
          </a:p>
          <a:p>
            <a:r>
              <a:rPr lang="de-DE" dirty="0"/>
              <a:t>&lt;/</a:t>
            </a:r>
            <a:r>
              <a:rPr lang="de-DE" dirty="0" err="1"/>
              <a:t>properties</a:t>
            </a:r>
            <a:r>
              <a:rPr lang="de-DE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3553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50626-D3E3-9942-BEA0-21D66F5A3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442"/>
            <a:ext cx="10515600" cy="1325563"/>
          </a:xfrm>
        </p:spPr>
        <p:txBody>
          <a:bodyPr/>
          <a:lstStyle/>
          <a:p>
            <a:r>
              <a:rPr lang="de-DE"/>
              <a:t>Installation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DBCDE-D581-2A4A-A84F-2E520F146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04" y="1031121"/>
            <a:ext cx="11363793" cy="5602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&lt;</a:t>
            </a:r>
            <a:r>
              <a:rPr lang="de-DE" err="1"/>
              <a:t>dependencyManagement</a:t>
            </a:r>
            <a:r>
              <a:rPr lang="de-DE"/>
              <a:t>&gt;</a:t>
            </a:r>
          </a:p>
          <a:p>
            <a:pPr marL="0" indent="0">
              <a:buNone/>
            </a:pPr>
            <a:r>
              <a:rPr lang="de-DE"/>
              <a:t>	&lt;</a:t>
            </a:r>
            <a:r>
              <a:rPr lang="de-DE" err="1"/>
              <a:t>dependencies</a:t>
            </a:r>
            <a:r>
              <a:rPr lang="de-DE"/>
              <a:t>&gt;</a:t>
            </a:r>
          </a:p>
          <a:p>
            <a:pPr marL="457200" lvl="1" indent="0">
              <a:buNone/>
            </a:pPr>
            <a:r>
              <a:rPr lang="de-DE"/>
              <a:t>		&lt;</a:t>
            </a:r>
            <a:r>
              <a:rPr lang="de-DE" err="1"/>
              <a:t>dependency</a:t>
            </a:r>
            <a:r>
              <a:rPr lang="de-DE"/>
              <a:t>&gt;</a:t>
            </a:r>
          </a:p>
          <a:p>
            <a:pPr marL="457200" lvl="1" indent="0">
              <a:buNone/>
            </a:pPr>
            <a:r>
              <a:rPr lang="de-DE"/>
              <a:t>			&lt;</a:t>
            </a:r>
            <a:r>
              <a:rPr lang="de-DE" err="1"/>
              <a:t>groupId</a:t>
            </a:r>
            <a:r>
              <a:rPr lang="de-DE"/>
              <a:t>&gt;</a:t>
            </a:r>
            <a:r>
              <a:rPr lang="de-DE" err="1"/>
              <a:t>org.springframework.boot</a:t>
            </a:r>
            <a:r>
              <a:rPr lang="de-DE"/>
              <a:t>&lt;/</a:t>
            </a:r>
            <a:r>
              <a:rPr lang="de-DE" err="1"/>
              <a:t>groupId</a:t>
            </a:r>
            <a:r>
              <a:rPr lang="de-DE"/>
              <a:t>&gt;</a:t>
            </a:r>
          </a:p>
          <a:p>
            <a:pPr marL="457200" lvl="1" indent="0">
              <a:buNone/>
            </a:pPr>
            <a:r>
              <a:rPr lang="de-DE"/>
              <a:t>			&lt;</a:t>
            </a:r>
            <a:r>
              <a:rPr lang="de-DE" err="1"/>
              <a:t>artifactId</a:t>
            </a:r>
            <a:r>
              <a:rPr lang="de-DE"/>
              <a:t>&gt;spring-boot-starter-</a:t>
            </a:r>
            <a:r>
              <a:rPr lang="de-DE" err="1"/>
              <a:t>parent</a:t>
            </a:r>
            <a:r>
              <a:rPr lang="de-DE"/>
              <a:t>&lt;/</a:t>
            </a:r>
            <a:r>
              <a:rPr lang="de-DE" err="1"/>
              <a:t>artifactId</a:t>
            </a:r>
            <a:r>
              <a:rPr lang="de-DE"/>
              <a:t>&gt;</a:t>
            </a:r>
          </a:p>
          <a:p>
            <a:pPr marL="457200" lvl="1" indent="0">
              <a:buNone/>
            </a:pPr>
            <a:r>
              <a:rPr lang="de-DE"/>
              <a:t>			&lt;</a:t>
            </a:r>
            <a:r>
              <a:rPr lang="de-DE" err="1"/>
              <a:t>version</a:t>
            </a:r>
            <a:r>
              <a:rPr lang="de-DE"/>
              <a:t>&gt;2.1.3.RELEASE&lt;/</a:t>
            </a:r>
            <a:r>
              <a:rPr lang="de-DE" err="1"/>
              <a:t>version</a:t>
            </a:r>
            <a:r>
              <a:rPr lang="de-DE"/>
              <a:t>&gt;</a:t>
            </a:r>
          </a:p>
          <a:p>
            <a:pPr marL="457200" lvl="1" indent="0">
              <a:buNone/>
            </a:pPr>
            <a:r>
              <a:rPr lang="de-DE"/>
              <a:t>			&lt;type&gt;</a:t>
            </a:r>
            <a:r>
              <a:rPr lang="de-DE" err="1"/>
              <a:t>pom</a:t>
            </a:r>
            <a:r>
              <a:rPr lang="de-DE"/>
              <a:t>&lt;/type&gt;</a:t>
            </a:r>
          </a:p>
          <a:p>
            <a:pPr marL="457200" lvl="1" indent="0">
              <a:buNone/>
            </a:pPr>
            <a:r>
              <a:rPr lang="de-DE"/>
              <a:t>			&lt;</a:t>
            </a:r>
            <a:r>
              <a:rPr lang="de-DE" err="1"/>
              <a:t>scope</a:t>
            </a:r>
            <a:r>
              <a:rPr lang="de-DE"/>
              <a:t>&gt;</a:t>
            </a:r>
            <a:r>
              <a:rPr lang="de-DE" err="1"/>
              <a:t>import</a:t>
            </a:r>
            <a:r>
              <a:rPr lang="de-DE"/>
              <a:t>&lt;/</a:t>
            </a:r>
            <a:r>
              <a:rPr lang="de-DE" err="1"/>
              <a:t>scope</a:t>
            </a:r>
            <a:r>
              <a:rPr lang="de-DE"/>
              <a:t>&gt;</a:t>
            </a:r>
          </a:p>
          <a:p>
            <a:pPr marL="457200" lvl="1" indent="0">
              <a:buNone/>
            </a:pPr>
            <a:r>
              <a:rPr lang="de-DE"/>
              <a:t>		&lt;/</a:t>
            </a:r>
            <a:r>
              <a:rPr lang="de-DE" err="1"/>
              <a:t>dependency</a:t>
            </a:r>
            <a:r>
              <a:rPr lang="de-DE"/>
              <a:t>&gt;</a:t>
            </a:r>
          </a:p>
          <a:p>
            <a:pPr marL="457200" lvl="1" indent="0">
              <a:buNone/>
            </a:pPr>
            <a:r>
              <a:rPr lang="de-DE"/>
              <a:t>	&lt;/</a:t>
            </a:r>
            <a:r>
              <a:rPr lang="de-DE" err="1"/>
              <a:t>dependencies</a:t>
            </a:r>
            <a:r>
              <a:rPr lang="de-DE"/>
              <a:t>&gt;</a:t>
            </a:r>
          </a:p>
          <a:p>
            <a:pPr marL="92075" lvl="1" indent="0">
              <a:buNone/>
            </a:pPr>
            <a:r>
              <a:rPr lang="de-DE"/>
              <a:t>&lt;/</a:t>
            </a:r>
            <a:r>
              <a:rPr lang="de-DE" err="1"/>
              <a:t>dependencyManagement</a:t>
            </a:r>
            <a:r>
              <a:rPr lang="de-DE"/>
              <a:t>&gt;</a:t>
            </a: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4345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50626-D3E3-9942-BEA0-21D66F5A3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442"/>
            <a:ext cx="10515600" cy="1325563"/>
          </a:xfrm>
        </p:spPr>
        <p:txBody>
          <a:bodyPr/>
          <a:lstStyle/>
          <a:p>
            <a:r>
              <a:rPr lang="de-DE" dirty="0"/>
              <a:t>Installation (2a)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DBCDE-D581-2A4A-A84F-2E520F146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13" y="907135"/>
            <a:ext cx="11482699" cy="58036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sz="4400" dirty="0"/>
              <a:t>&lt;</a:t>
            </a:r>
            <a:r>
              <a:rPr lang="de-CH" sz="4400" dirty="0" err="1"/>
              <a:t>dependencyManagement</a:t>
            </a:r>
            <a:r>
              <a:rPr lang="de-CH" sz="4400" dirty="0"/>
              <a:t>&gt;</a:t>
            </a:r>
          </a:p>
          <a:p>
            <a:pPr marL="0" indent="0">
              <a:buNone/>
            </a:pPr>
            <a:r>
              <a:rPr lang="de-CH" sz="4400" dirty="0"/>
              <a:t>	&lt;</a:t>
            </a:r>
            <a:r>
              <a:rPr lang="de-CH" sz="4400" dirty="0" err="1"/>
              <a:t>dependencies</a:t>
            </a:r>
            <a:r>
              <a:rPr lang="de-CH" sz="4400" dirty="0"/>
              <a:t>&gt;</a:t>
            </a:r>
          </a:p>
          <a:p>
            <a:pPr marL="0" indent="0">
              <a:buNone/>
            </a:pPr>
            <a:r>
              <a:rPr lang="de-CH" sz="4400" dirty="0"/>
              <a:t>		&lt;</a:t>
            </a:r>
            <a:r>
              <a:rPr lang="de-CH" sz="4400" dirty="0" err="1"/>
              <a:t>dependency</a:t>
            </a:r>
            <a:r>
              <a:rPr lang="de-CH" sz="4400" dirty="0"/>
              <a:t>&gt;</a:t>
            </a:r>
          </a:p>
          <a:p>
            <a:pPr marL="0" indent="0">
              <a:buNone/>
            </a:pPr>
            <a:r>
              <a:rPr lang="de-CH" sz="4400" dirty="0"/>
              <a:t>			&lt;</a:t>
            </a:r>
            <a:r>
              <a:rPr lang="de-CH" sz="4400" dirty="0" err="1"/>
              <a:t>groupId</a:t>
            </a:r>
            <a:r>
              <a:rPr lang="de-CH" sz="4400" dirty="0"/>
              <a:t>&gt;</a:t>
            </a:r>
            <a:r>
              <a:rPr lang="de-CH" sz="4400" dirty="0" err="1"/>
              <a:t>org.flyway.db</a:t>
            </a:r>
            <a:r>
              <a:rPr lang="de-CH" sz="4400" dirty="0"/>
              <a:t>&lt;/</a:t>
            </a:r>
            <a:r>
              <a:rPr lang="de-CH" sz="4400" dirty="0" err="1"/>
              <a:t>groupId</a:t>
            </a:r>
            <a:r>
              <a:rPr lang="de-CH" sz="4400" dirty="0"/>
              <a:t>&gt;</a:t>
            </a:r>
          </a:p>
          <a:p>
            <a:pPr marL="0" indent="0">
              <a:buNone/>
            </a:pPr>
            <a:r>
              <a:rPr lang="de-CH" sz="4400" dirty="0"/>
              <a:t>			&lt;</a:t>
            </a:r>
            <a:r>
              <a:rPr lang="de-CH" sz="4400" dirty="0" err="1"/>
              <a:t>artifactId</a:t>
            </a:r>
            <a:r>
              <a:rPr lang="de-CH" sz="4400" dirty="0"/>
              <a:t>&gt;</a:t>
            </a:r>
            <a:r>
              <a:rPr lang="de-CH" sz="4400" dirty="0" err="1"/>
              <a:t>flyway</a:t>
            </a:r>
            <a:r>
              <a:rPr lang="de-CH" sz="4400" dirty="0"/>
              <a:t>-core&lt;/</a:t>
            </a:r>
            <a:r>
              <a:rPr lang="de-CH" sz="4400" dirty="0" err="1"/>
              <a:t>artifactId</a:t>
            </a:r>
            <a:r>
              <a:rPr lang="de-CH" sz="4400" dirty="0"/>
              <a:t>&gt;</a:t>
            </a:r>
          </a:p>
          <a:p>
            <a:pPr marL="0" indent="0">
              <a:buNone/>
            </a:pPr>
            <a:r>
              <a:rPr lang="de-CH" sz="4400" dirty="0"/>
              <a:t>			</a:t>
            </a:r>
            <a:r>
              <a:rPr lang="de-CH" sz="4400" dirty="0">
                <a:highlight>
                  <a:srgbClr val="FFFF00"/>
                </a:highlight>
              </a:rPr>
              <a:t>&lt;</a:t>
            </a:r>
            <a:r>
              <a:rPr lang="de-CH" sz="4400" dirty="0" err="1">
                <a:highlight>
                  <a:srgbClr val="FFFF00"/>
                </a:highlight>
              </a:rPr>
              <a:t>version</a:t>
            </a:r>
            <a:r>
              <a:rPr lang="de-CH" sz="4400" dirty="0">
                <a:highlight>
                  <a:srgbClr val="FFFF00"/>
                </a:highlight>
              </a:rPr>
              <a:t>&gt;5.2.4&lt;/</a:t>
            </a:r>
            <a:r>
              <a:rPr lang="de-CH" sz="4400" dirty="0" err="1">
                <a:highlight>
                  <a:srgbClr val="FFFF00"/>
                </a:highlight>
              </a:rPr>
              <a:t>version</a:t>
            </a:r>
            <a:r>
              <a:rPr lang="de-CH" sz="4400" dirty="0">
                <a:highlight>
                  <a:srgbClr val="FFFF00"/>
                </a:highlight>
              </a:rPr>
              <a:t>&gt;</a:t>
            </a:r>
          </a:p>
          <a:p>
            <a:pPr marL="0" indent="0">
              <a:buNone/>
            </a:pPr>
            <a:r>
              <a:rPr lang="de-CH" sz="4400" dirty="0"/>
              <a:t>		&lt;/</a:t>
            </a:r>
            <a:r>
              <a:rPr lang="de-CH" sz="4400" dirty="0" err="1"/>
              <a:t>dependency</a:t>
            </a:r>
            <a:r>
              <a:rPr lang="de-CH" sz="4400" dirty="0"/>
              <a:t>&gt;</a:t>
            </a:r>
          </a:p>
          <a:p>
            <a:pPr marL="0" indent="0">
              <a:buNone/>
            </a:pPr>
            <a:r>
              <a:rPr lang="de-CH" sz="4400" dirty="0"/>
              <a:t>		&lt;</a:t>
            </a:r>
            <a:r>
              <a:rPr lang="de-CH" sz="4400" dirty="0" err="1"/>
              <a:t>dependency</a:t>
            </a:r>
            <a:r>
              <a:rPr lang="de-CH" sz="4400" dirty="0"/>
              <a:t>&gt;</a:t>
            </a:r>
          </a:p>
          <a:p>
            <a:pPr marL="0" indent="0">
              <a:buNone/>
            </a:pPr>
            <a:r>
              <a:rPr lang="de-CH" sz="4400" dirty="0"/>
              <a:t>			&lt;</a:t>
            </a:r>
            <a:r>
              <a:rPr lang="de-CH" sz="4400" dirty="0" err="1"/>
              <a:t>groupId</a:t>
            </a:r>
            <a:r>
              <a:rPr lang="de-CH" sz="4400" dirty="0"/>
              <a:t>&gt;</a:t>
            </a:r>
            <a:r>
              <a:rPr lang="de-CH" sz="4400" dirty="0" err="1"/>
              <a:t>org.springframework.boot</a:t>
            </a:r>
            <a:r>
              <a:rPr lang="de-CH" sz="4400" dirty="0"/>
              <a:t>&lt;/</a:t>
            </a:r>
            <a:r>
              <a:rPr lang="de-CH" sz="4400" dirty="0" err="1"/>
              <a:t>groupId</a:t>
            </a:r>
            <a:r>
              <a:rPr lang="de-CH" sz="4400" dirty="0"/>
              <a:t>&gt;</a:t>
            </a:r>
          </a:p>
          <a:p>
            <a:pPr marL="0" indent="0">
              <a:buNone/>
            </a:pPr>
            <a:r>
              <a:rPr lang="de-CH" sz="4400" dirty="0"/>
              <a:t>			&lt;</a:t>
            </a:r>
            <a:r>
              <a:rPr lang="de-CH" sz="4400" dirty="0" err="1"/>
              <a:t>artifactId</a:t>
            </a:r>
            <a:r>
              <a:rPr lang="de-CH" sz="4400" dirty="0"/>
              <a:t>&gt;spring-boot-starter-</a:t>
            </a:r>
            <a:r>
              <a:rPr lang="de-CH" sz="4400" dirty="0" err="1"/>
              <a:t>parent</a:t>
            </a:r>
            <a:r>
              <a:rPr lang="de-CH" sz="4400" dirty="0"/>
              <a:t>&lt;/</a:t>
            </a:r>
            <a:r>
              <a:rPr lang="de-CH" sz="4400" dirty="0" err="1"/>
              <a:t>artifactId</a:t>
            </a:r>
            <a:r>
              <a:rPr lang="de-CH" sz="4400" dirty="0"/>
              <a:t>&gt;</a:t>
            </a:r>
          </a:p>
          <a:p>
            <a:pPr marL="0" indent="0">
              <a:buNone/>
            </a:pPr>
            <a:r>
              <a:rPr lang="de-CH" sz="4400" dirty="0"/>
              <a:t>			…</a:t>
            </a:r>
          </a:p>
          <a:p>
            <a:pPr marL="0" indent="0">
              <a:buNone/>
            </a:pPr>
            <a:r>
              <a:rPr lang="de-CH" sz="4400" dirty="0"/>
              <a:t>		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88240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7E87FE-CACF-3E43-8CCA-2548BC32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6108"/>
            <a:ext cx="10515600" cy="1325563"/>
          </a:xfrm>
        </p:spPr>
        <p:txBody>
          <a:bodyPr anchor="b">
            <a:normAutofit/>
          </a:bodyPr>
          <a:lstStyle/>
          <a:p>
            <a:r>
              <a:rPr lang="de-DE" dirty="0" err="1"/>
              <a:t>Running</a:t>
            </a:r>
            <a:r>
              <a:rPr lang="de-DE" dirty="0"/>
              <a:t> Spring Boot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4E32EAD-9540-9B45-8FA1-BD629C82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207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IDE</a:t>
            </a:r>
          </a:p>
          <a:p>
            <a:pPr lvl="1"/>
            <a:r>
              <a:rPr lang="de-DE" sz="2800" dirty="0"/>
              <a:t>Run </a:t>
            </a:r>
            <a:r>
              <a:rPr lang="de-DE" sz="2800" dirty="0" err="1"/>
              <a:t>as</a:t>
            </a:r>
            <a:r>
              <a:rPr lang="de-DE" sz="2800" dirty="0"/>
              <a:t> normal Java </a:t>
            </a:r>
            <a:r>
              <a:rPr lang="de-DE" sz="2800" dirty="0" err="1"/>
              <a:t>Application</a:t>
            </a:r>
            <a:endParaRPr lang="de-DE" sz="2800" dirty="0"/>
          </a:p>
          <a:p>
            <a:pPr lvl="1"/>
            <a:r>
              <a:rPr lang="de-DE" sz="2800" dirty="0" err="1"/>
              <a:t>If</a:t>
            </a:r>
            <a:r>
              <a:rPr lang="de-DE" sz="2800" dirty="0"/>
              <a:t> STS </a:t>
            </a:r>
            <a:r>
              <a:rPr lang="de-DE" sz="2800" dirty="0" err="1"/>
              <a:t>installed</a:t>
            </a:r>
            <a:r>
              <a:rPr lang="de-DE" sz="2800" dirty="0"/>
              <a:t>, </a:t>
            </a:r>
            <a:r>
              <a:rPr lang="de-DE" sz="2800" dirty="0" err="1"/>
              <a:t>then</a:t>
            </a:r>
            <a:r>
              <a:rPr lang="de-DE" sz="2800" dirty="0"/>
              <a:t> Run </a:t>
            </a:r>
            <a:r>
              <a:rPr lang="de-DE" sz="2800" dirty="0" err="1"/>
              <a:t>as</a:t>
            </a:r>
            <a:r>
              <a:rPr lang="de-DE" sz="2800" dirty="0"/>
              <a:t> Spring Boot App</a:t>
            </a:r>
          </a:p>
          <a:p>
            <a:pPr lvl="1"/>
            <a:endParaRPr lang="de-DE" sz="2800" dirty="0"/>
          </a:p>
          <a:p>
            <a:r>
              <a:rPr lang="de-DE" dirty="0" err="1"/>
              <a:t>Maven</a:t>
            </a:r>
            <a:r>
              <a:rPr lang="de-DE" dirty="0"/>
              <a:t> </a:t>
            </a:r>
          </a:p>
          <a:p>
            <a:pPr lvl="1"/>
            <a:r>
              <a:rPr lang="de-DE" sz="2800" dirty="0" err="1"/>
              <a:t>mvn</a:t>
            </a:r>
            <a:r>
              <a:rPr lang="de-DE" sz="2800" dirty="0"/>
              <a:t> </a:t>
            </a:r>
            <a:r>
              <a:rPr lang="de-DE" sz="2800" dirty="0" err="1"/>
              <a:t>spring-boot:run</a:t>
            </a:r>
            <a:endParaRPr lang="de-DE" sz="2800" dirty="0"/>
          </a:p>
          <a:p>
            <a:endParaRPr lang="de-DE" dirty="0"/>
          </a:p>
          <a:p>
            <a:r>
              <a:rPr lang="de-DE" dirty="0" err="1"/>
              <a:t>Executable</a:t>
            </a:r>
            <a:r>
              <a:rPr lang="de-DE" dirty="0"/>
              <a:t> </a:t>
            </a:r>
            <a:r>
              <a:rPr lang="de-DE" dirty="0" err="1"/>
              <a:t>jar</a:t>
            </a:r>
            <a:r>
              <a:rPr lang="de-DE" dirty="0"/>
              <a:t> </a:t>
            </a:r>
          </a:p>
          <a:p>
            <a:pPr lvl="1"/>
            <a:r>
              <a:rPr lang="de-DE" sz="2800" dirty="0" err="1"/>
              <a:t>java</a:t>
            </a:r>
            <a:r>
              <a:rPr lang="de-DE" sz="2800" dirty="0"/>
              <a:t> –</a:t>
            </a:r>
            <a:r>
              <a:rPr lang="de-DE" sz="2800" dirty="0" err="1"/>
              <a:t>jar</a:t>
            </a:r>
            <a:r>
              <a:rPr lang="de-DE" sz="2800" dirty="0"/>
              <a:t> &lt;App&gt;.</a:t>
            </a:r>
            <a:r>
              <a:rPr lang="de-DE" sz="2800" dirty="0" err="1"/>
              <a:t>jar</a:t>
            </a:r>
            <a:endParaRPr lang="de-DE" sz="2800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52A062-6D8D-4CFB-987C-82224A267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1206" y="2537237"/>
            <a:ext cx="2928114" cy="29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74BC4-57FB-4849-B23D-57903733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Executable Jar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C4122A-BDD8-D247-AA1D-9C68C7BE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768" y="713122"/>
            <a:ext cx="6661995" cy="2924600"/>
          </a:xfrm>
        </p:spPr>
        <p:txBody>
          <a:bodyPr>
            <a:normAutofit/>
          </a:bodyPr>
          <a:lstStyle/>
          <a:p>
            <a:r>
              <a:rPr lang="de-DE" dirty="0" err="1"/>
              <a:t>Self-Contained</a:t>
            </a:r>
            <a:r>
              <a:rPr lang="de-DE" dirty="0"/>
              <a:t> </a:t>
            </a:r>
            <a:r>
              <a:rPr lang="de-DE" dirty="0" err="1"/>
              <a:t>jar</a:t>
            </a:r>
            <a:endParaRPr lang="de-DE" dirty="0"/>
          </a:p>
          <a:p>
            <a:pPr lvl="1"/>
            <a:r>
              <a:rPr lang="de-DE" dirty="0" err="1"/>
              <a:t>Dependencies</a:t>
            </a:r>
            <a:endParaRPr lang="de-DE" dirty="0"/>
          </a:p>
          <a:p>
            <a:pPr lvl="1"/>
            <a:r>
              <a:rPr lang="de-DE" dirty="0"/>
              <a:t>Resources</a:t>
            </a:r>
          </a:p>
          <a:p>
            <a:pPr lvl="1"/>
            <a:r>
              <a:rPr lang="de-DE" dirty="0" err="1"/>
              <a:t>properties</a:t>
            </a:r>
            <a:r>
              <a:rPr lang="de-DE" dirty="0"/>
              <a:t> etc. 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containers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PaaS</a:t>
            </a:r>
            <a:r>
              <a:rPr lang="de-DE" dirty="0"/>
              <a:t> (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Service)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6B200ADB-8A36-6B4D-9627-94A8502B116A}"/>
              </a:ext>
            </a:extLst>
          </p:cNvPr>
          <p:cNvSpPr txBox="1">
            <a:spLocks/>
          </p:cNvSpPr>
          <p:nvPr/>
        </p:nvSpPr>
        <p:spPr>
          <a:xfrm>
            <a:off x="0" y="3801979"/>
            <a:ext cx="5223582" cy="1565942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FFFFFF"/>
                </a:solidFill>
              </a:rPr>
              <a:t>java –jar &lt;app&gt;.jar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CD0E2E9-EC59-DE44-8672-F384322F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506" y="3657054"/>
            <a:ext cx="2754251" cy="28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7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CFEA420-85E4-2C4D-9A18-9248A50CE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5714C2-9B5D-EF4B-AAAD-6D8D01B7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Starters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8580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95E74D-BB62-F04F-9F7D-5B0440AB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3" y="2205139"/>
            <a:ext cx="3450554" cy="2416996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Dependencies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needed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for</a:t>
            </a:r>
            <a:r>
              <a:rPr lang="de-DE" dirty="0">
                <a:solidFill>
                  <a:srgbClr val="FFFFFF"/>
                </a:solidFill>
              </a:rPr>
              <a:t> a  </a:t>
            </a:r>
            <a:r>
              <a:rPr lang="de-DE" dirty="0" err="1">
                <a:solidFill>
                  <a:srgbClr val="FFFFFF"/>
                </a:solidFill>
              </a:rPr>
              <a:t>webapp</a:t>
            </a:r>
            <a:endParaRPr lang="de-DE" dirty="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3215F96-C395-45AF-B0A3-0F78E072B6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31982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Grafik 15" descr="Ein Bild, das drinnen, Boden, sitzend, Tisch enthält.&#10;&#10;Automatisch generierte Beschreibung">
            <a:extLst>
              <a:ext uri="{FF2B5EF4-FFF2-40B4-BE49-F238E27FC236}">
                <a16:creationId xmlns:a16="http://schemas.microsoft.com/office/drawing/2014/main" id="{90089AB6-7918-4345-9061-FBDEC5F89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584024" y="3428999"/>
            <a:ext cx="3175000" cy="170180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AC7F55AA-94DE-8541-8DE9-3C205F91EE1A}"/>
              </a:ext>
            </a:extLst>
          </p:cNvPr>
          <p:cNvSpPr/>
          <p:nvPr/>
        </p:nvSpPr>
        <p:spPr>
          <a:xfrm rot="18702892">
            <a:off x="6311561" y="2767803"/>
            <a:ext cx="2544927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</a:t>
            </a:r>
            <a:r>
              <a:rPr lang="de-DE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435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5BD0EF-41E4-CB41-9667-D9E8D2288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956C9A-8F81-A84E-B6BC-C31D6627A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5177F4-F038-024E-9C98-5D1A12688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F44C0F-CF4E-854A-B8B3-336658F6A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C7608B-14A9-744A-BE34-37B241A49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6EBE53-4229-B549-BFD8-E9459A4B3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492723-ABB4-014F-8EE6-100F8956D8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CAAC24-C900-A243-AA1A-1BE4C8641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FAE3DA-CF50-2843-B11A-03C9ADEFB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1CCE59-6B96-BA4D-99AF-8538EDBF3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P spid="2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3842244-0823-734E-BA96-7DFF9618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 fontScale="90000"/>
          </a:bodyPr>
          <a:lstStyle/>
          <a:p>
            <a:pPr algn="ctr"/>
            <a:br>
              <a:rPr lang="de-CH" sz="2600" dirty="0">
                <a:solidFill>
                  <a:srgbClr val="FFFFFF"/>
                </a:solidFill>
              </a:rPr>
            </a:br>
            <a:br>
              <a:rPr lang="de-CH" sz="2600" dirty="0">
                <a:solidFill>
                  <a:srgbClr val="FFFFFF"/>
                </a:solidFill>
              </a:rPr>
            </a:br>
            <a:r>
              <a:rPr lang="de-CH" sz="2600" dirty="0">
                <a:solidFill>
                  <a:srgbClr val="FFFFFF"/>
                </a:solidFill>
              </a:rPr>
              <a:t>spring-boot</a:t>
            </a:r>
            <a:br>
              <a:rPr lang="de-CH" sz="2600" dirty="0">
                <a:solidFill>
                  <a:srgbClr val="FFFFFF"/>
                </a:solidFill>
              </a:rPr>
            </a:br>
            <a:r>
              <a:rPr lang="de-CH" sz="2600" dirty="0">
                <a:solidFill>
                  <a:srgbClr val="FFFFFF"/>
                </a:solidFill>
              </a:rPr>
              <a:t>-starter-web</a:t>
            </a:r>
            <a:br>
              <a:rPr lang="de-CH" sz="2600" dirty="0">
                <a:solidFill>
                  <a:srgbClr val="FFFFFF"/>
                </a:solidFill>
              </a:rPr>
            </a:br>
            <a:br>
              <a:rPr lang="de-DE" sz="2600" dirty="0">
                <a:solidFill>
                  <a:srgbClr val="FFFFFF"/>
                </a:solidFill>
              </a:rPr>
            </a:br>
            <a:endParaRPr lang="de-DE" sz="2600" dirty="0">
              <a:solidFill>
                <a:srgbClr val="FFFFFF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C94FCC3-967C-C445-B92A-CE26982B3F08}"/>
              </a:ext>
            </a:extLst>
          </p:cNvPr>
          <p:cNvSpPr txBox="1">
            <a:spLocks/>
          </p:cNvSpPr>
          <p:nvPr/>
        </p:nvSpPr>
        <p:spPr>
          <a:xfrm>
            <a:off x="4374789" y="2677751"/>
            <a:ext cx="5860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81B54A0-6EC1-C847-8BEA-E4E421947D67}"/>
              </a:ext>
            </a:extLst>
          </p:cNvPr>
          <p:cNvSpPr/>
          <p:nvPr/>
        </p:nvSpPr>
        <p:spPr>
          <a:xfrm>
            <a:off x="3756991" y="2217147"/>
            <a:ext cx="811695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>
                <a:solidFill>
                  <a:schemeClr val="accent1"/>
                </a:solidFill>
              </a:rPr>
              <a:t>&lt;</a:t>
            </a:r>
            <a:r>
              <a:rPr lang="de-CH" sz="2800" err="1">
                <a:solidFill>
                  <a:schemeClr val="accent1"/>
                </a:solidFill>
              </a:rPr>
              <a:t>dependencies</a:t>
            </a:r>
            <a:r>
              <a:rPr lang="de-CH" sz="2800">
                <a:solidFill>
                  <a:schemeClr val="accent1"/>
                </a:solidFill>
              </a:rPr>
              <a:t>&gt;</a:t>
            </a:r>
          </a:p>
          <a:p>
            <a:r>
              <a:rPr lang="de-CH" sz="2800">
                <a:solidFill>
                  <a:schemeClr val="accent1"/>
                </a:solidFill>
              </a:rPr>
              <a:t>	&lt;</a:t>
            </a:r>
            <a:r>
              <a:rPr lang="de-CH" sz="2800" err="1">
                <a:solidFill>
                  <a:schemeClr val="accent1"/>
                </a:solidFill>
              </a:rPr>
              <a:t>dependency</a:t>
            </a:r>
            <a:r>
              <a:rPr lang="de-CH" sz="2800">
                <a:solidFill>
                  <a:schemeClr val="accent1"/>
                </a:solidFill>
              </a:rPr>
              <a:t>&gt;</a:t>
            </a:r>
          </a:p>
          <a:p>
            <a:r>
              <a:rPr lang="de-CH" sz="2800">
                <a:solidFill>
                  <a:schemeClr val="accent1"/>
                </a:solidFill>
              </a:rPr>
              <a:t>	&lt;</a:t>
            </a:r>
            <a:r>
              <a:rPr lang="de-CH" sz="2800" err="1">
                <a:solidFill>
                  <a:schemeClr val="accent1"/>
                </a:solidFill>
              </a:rPr>
              <a:t>groupId</a:t>
            </a:r>
            <a:r>
              <a:rPr lang="de-CH" sz="2800">
                <a:solidFill>
                  <a:schemeClr val="accent1"/>
                </a:solidFill>
              </a:rPr>
              <a:t>&gt;</a:t>
            </a:r>
            <a:r>
              <a:rPr lang="de-CH" sz="2800" err="1">
                <a:solidFill>
                  <a:schemeClr val="accent1"/>
                </a:solidFill>
              </a:rPr>
              <a:t>org.springframework.boot</a:t>
            </a:r>
            <a:r>
              <a:rPr lang="de-CH" sz="2800">
                <a:solidFill>
                  <a:schemeClr val="accent1"/>
                </a:solidFill>
              </a:rPr>
              <a:t>&lt;/</a:t>
            </a:r>
            <a:r>
              <a:rPr lang="de-CH" sz="2800" err="1">
                <a:solidFill>
                  <a:schemeClr val="accent1"/>
                </a:solidFill>
              </a:rPr>
              <a:t>groupId</a:t>
            </a:r>
            <a:r>
              <a:rPr lang="de-CH" sz="2800">
                <a:solidFill>
                  <a:schemeClr val="accent1"/>
                </a:solidFill>
              </a:rPr>
              <a:t>&gt;</a:t>
            </a:r>
          </a:p>
          <a:p>
            <a:r>
              <a:rPr lang="de-CH" sz="2800">
                <a:solidFill>
                  <a:schemeClr val="accent1"/>
                </a:solidFill>
              </a:rPr>
              <a:t>	&lt;</a:t>
            </a:r>
            <a:r>
              <a:rPr lang="de-CH" sz="2800" err="1">
                <a:solidFill>
                  <a:schemeClr val="accent1"/>
                </a:solidFill>
              </a:rPr>
              <a:t>artifactId</a:t>
            </a:r>
            <a:r>
              <a:rPr lang="de-CH" sz="2800">
                <a:solidFill>
                  <a:schemeClr val="accent1"/>
                </a:solidFill>
              </a:rPr>
              <a:t>&gt;spring-boot-starter-web&lt;/</a:t>
            </a:r>
            <a:r>
              <a:rPr lang="de-CH" sz="2800" err="1">
                <a:solidFill>
                  <a:schemeClr val="accent1"/>
                </a:solidFill>
              </a:rPr>
              <a:t>artifactId</a:t>
            </a:r>
            <a:r>
              <a:rPr lang="de-CH" sz="2800">
                <a:solidFill>
                  <a:schemeClr val="accent1"/>
                </a:solidFill>
              </a:rPr>
              <a:t>&gt;</a:t>
            </a:r>
          </a:p>
          <a:p>
            <a:r>
              <a:rPr lang="de-CH" sz="2800">
                <a:solidFill>
                  <a:schemeClr val="accent1"/>
                </a:solidFill>
              </a:rPr>
              <a:t>&lt;/</a:t>
            </a:r>
            <a:r>
              <a:rPr lang="de-CH" sz="2800" err="1">
                <a:solidFill>
                  <a:schemeClr val="accent1"/>
                </a:solidFill>
              </a:rPr>
              <a:t>dependency</a:t>
            </a:r>
            <a:r>
              <a:rPr lang="de-CH" sz="2800">
                <a:solidFill>
                  <a:schemeClr val="accent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906411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0D3A8-C2FF-AF47-AB7B-E7D78172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46499" y="2883918"/>
            <a:ext cx="5860948" cy="1325563"/>
          </a:xfrm>
        </p:spPr>
        <p:txBody>
          <a:bodyPr/>
          <a:lstStyle/>
          <a:p>
            <a:r>
              <a:rPr lang="de-CH"/>
              <a:t>spring-boot-starter-web</a:t>
            </a:r>
            <a:br>
              <a:rPr lang="de-CH"/>
            </a:b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E9CA0A-DE20-4047-8AF3-5850DAD4055D}"/>
              </a:ext>
            </a:extLst>
          </p:cNvPr>
          <p:cNvSpPr/>
          <p:nvPr/>
        </p:nvSpPr>
        <p:spPr>
          <a:xfrm>
            <a:off x="2243105" y="58846"/>
            <a:ext cx="8630304" cy="6817251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de-CH" sz="1200">
                <a:latin typeface="Menlo" panose="020B0609030804020204" pitchFamily="49" charset="0"/>
              </a:rPr>
              <a:t>\- </a:t>
            </a:r>
            <a:r>
              <a:rPr lang="de-CH" sz="1400" b="1">
                <a:latin typeface="Menlo" panose="020B0609030804020204" pitchFamily="49" charset="0"/>
              </a:rPr>
              <a:t>org.springframework.boot:spring-boot-starter-web:jar:2.1.3.RELEASE:compile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+- org.springframework.boot:spring-boot-starter:jar:2.1.3.RELEASE:compile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org.springframework.boot:spring-boot:jar:2.1.3.RELEASE:compile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org.springframework.boot:spring-boot-autoconfigure:jar:2.1.3.RELEASE:compile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org.springframework.boot:spring-boot-starter-logging:jar:2.1.3.RELEASE:compile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|  +- ch.qos.logback:logback-classic:jar:1.2.3:compile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|  |  +- ch.qos.logback:logback-core:jar:1.2.3:compile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|  |  \- org.slf4j:slf4j-api:jar:1.7.25:compile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|  +- org.apache.logging.log4j:log4j-to-slf4j:jar:2.11.2:compile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|  |  \- org.apache.logging.log4j:log4j-api:jar:2.11.2:compile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|  \- org.slf4j:jul-to-slf4j:jar:1.7.25:compile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javax.annotation:javax.annotation-api:jar:1.3.2:compile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org.springframework:spring-core:jar:5.1.5.RELEASE:compile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|  \- org.springframework:spring-jcl:jar:5.1.5.RELEASE:compile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\- org.yaml:snakeyaml:jar:1.23:runtime</a:t>
            </a:r>
          </a:p>
          <a:p>
            <a:r>
              <a:rPr lang="de-CH" sz="1200">
                <a:latin typeface="Menlo" panose="020B0609030804020204" pitchFamily="49" charset="0"/>
              </a:rPr>
              <a:t>   +- </a:t>
            </a:r>
            <a:r>
              <a:rPr lang="de-CH" sz="1300" b="1">
                <a:latin typeface="Menlo" panose="020B0609030804020204" pitchFamily="49" charset="0"/>
              </a:rPr>
              <a:t>org.springframework.boot:spring-boot-starter-json</a:t>
            </a:r>
            <a:r>
              <a:rPr lang="de-CH" sz="1200">
                <a:latin typeface="Menlo" panose="020B0609030804020204" pitchFamily="49" charset="0"/>
              </a:rPr>
              <a:t>:jar:2.1.3.RELEASE:compile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com.fasterxml.jackson.core:jackson-databind:jar:2.9.8:compile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|  +- com.fasterxml.jackson.core:jackson-annotations:jar:2.9.0:compile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|  \- com.fasterxml.jackson.core:jackson-core:jar:2.9.8:compile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com.fasterxml.jackson.datatype:jackson-datatype-jdk8:jar:2.9.8:compile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com.fasterxml.jackson.datatype:jackson-datatype-jsr310:jar:2.9.8:compile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\- com.fasterxml.jackson.module:jackson-module-parameter-names:jar:2.9.8:compile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+- </a:t>
            </a:r>
            <a:r>
              <a:rPr lang="de-CH" sz="1300" b="1">
                <a:latin typeface="Menlo" panose="020B0609030804020204" pitchFamily="49" charset="0"/>
              </a:rPr>
              <a:t>org.springframework.boot:spring-boot-starter-tomcat:jar</a:t>
            </a:r>
            <a:r>
              <a:rPr lang="de-CH" sz="1200">
                <a:latin typeface="Menlo" panose="020B0609030804020204" pitchFamily="49" charset="0"/>
              </a:rPr>
              <a:t>:2.1.3.RELEASE:compile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org.apache.tomcat.embed:tomcat-embed-core:jar:9.0.16:compile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org.apache.tomcat.embed:tomcat-embed-el:jar:9.0.16:compile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\- org.apache.tomcat.embed:tomcat-embed-websocket:jar:9.0.16:compile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+- </a:t>
            </a:r>
            <a:r>
              <a:rPr lang="de-CH" sz="1200" b="1">
                <a:latin typeface="Menlo" panose="020B0609030804020204" pitchFamily="49" charset="0"/>
              </a:rPr>
              <a:t>org.hibernate.validator:hibernate-validator</a:t>
            </a:r>
            <a:r>
              <a:rPr lang="de-CH" sz="1200">
                <a:latin typeface="Menlo" panose="020B0609030804020204" pitchFamily="49" charset="0"/>
              </a:rPr>
              <a:t>:jar:6.0.14.Final:compile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javax.validation:validation-api:jar:2.0.1.Final:compile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+- org.jboss.logging:jboss-logging:jar:3.3.2.Final:compile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\- com.fasterxml:classmate:jar:1.4.0:compile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+- </a:t>
            </a:r>
            <a:r>
              <a:rPr lang="de-CH" sz="1200" b="1">
                <a:latin typeface="Menlo" panose="020B0609030804020204" pitchFamily="49" charset="0"/>
              </a:rPr>
              <a:t>org.springframework:spring-web</a:t>
            </a:r>
            <a:r>
              <a:rPr lang="de-CH" sz="1200">
                <a:latin typeface="Menlo" panose="020B0609030804020204" pitchFamily="49" charset="0"/>
              </a:rPr>
              <a:t>:jar:5.1.5.RELEASE:compile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|  \- org.springframework:spring-beans:jar:5.1.5.RELEASE:compile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  \- </a:t>
            </a:r>
            <a:r>
              <a:rPr lang="de-CH" sz="1300" b="1">
                <a:latin typeface="Menlo" panose="020B0609030804020204" pitchFamily="49" charset="0"/>
              </a:rPr>
              <a:t>org.springframework:spring-webmvc:jar</a:t>
            </a:r>
            <a:r>
              <a:rPr lang="de-CH" sz="1200">
                <a:latin typeface="Menlo" panose="020B0609030804020204" pitchFamily="49" charset="0"/>
              </a:rPr>
              <a:t>:5.1.5.RELEASE:compile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     +- org.springframework:spring-aop:jar:5.1.5.RELEASE:compile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     +- org.springframework:spring-context:jar:5.1.5.RELEASE:compile</a:t>
            </a:r>
          </a:p>
          <a:p>
            <a:r>
              <a:rPr lang="de-CH" sz="1200">
                <a:latin typeface="Menlo" panose="020B0609030804020204" pitchFamily="49" charset="0"/>
              </a:rPr>
              <a:t>      \- org.springframework:spring-expression:jar:5.1.5.RELEASE:compile</a:t>
            </a:r>
            <a:endParaRPr lang="de-CH" sz="120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08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956FBC-135E-AF48-B87F-4BBCF9F7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Starters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DBE6775-683F-4D36-9E0A-CD989D530F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24585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13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84D348-DF45-4167-B55A-9C95F9E31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844173-CD96-4BF9-8E44-864FAB4C4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83D6B3-BE12-47A4-A242-585337032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C14CB1-DDBA-4DF2-B5A1-CB8AB6D5F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BE7F77D-C773-4861-8727-320BE0C35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6A7FB8-0DE4-494E-A9EE-BE95651045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41EE5D-FEF5-4FCE-908B-A949D8064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29971B-DA4D-4133-B5D6-4D304E678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3B599C-0403-449F-A71B-A91BE8E89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D9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8E82084-7221-6449-BC7C-5FD151A8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Core Module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D6C6BF-D8F4-3540-A1D6-F3B29254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088561"/>
            <a:ext cx="7188199" cy="46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274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A2C55F-4338-0D4F-9591-12C94C57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Starter Projects</a:t>
            </a:r>
          </a:p>
        </p:txBody>
      </p:sp>
      <p:pic>
        <p:nvPicPr>
          <p:cNvPr id="4" name="Grafik 3" descr="Ein Bild, das Screenshot enthält.&#10;&#10;Automatisch generierte Beschreibung">
            <a:hlinkClick r:id="rId2"/>
            <a:extLst>
              <a:ext uri="{FF2B5EF4-FFF2-40B4-BE49-F238E27FC236}">
                <a16:creationId xmlns:a16="http://schemas.microsoft.com/office/drawing/2014/main" id="{5EE56578-B796-E84C-8698-877D9E3FC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983318"/>
            <a:ext cx="7188199" cy="48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91F55072-275A-EF4E-A25A-8BA11581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Annotation in Details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844B68-6DB4-7845-9224-BFA548943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327" y="2594927"/>
            <a:ext cx="10249193" cy="2998153"/>
          </a:xfrm>
        </p:spPr>
        <p:txBody>
          <a:bodyPr/>
          <a:lstStyle/>
          <a:p>
            <a:r>
              <a:rPr lang="de-DE" dirty="0"/>
              <a:t>@</a:t>
            </a:r>
            <a:r>
              <a:rPr lang="de-DE" dirty="0" err="1"/>
              <a:t>SpringBootApplication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130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91F55072-275A-EF4E-A25A-8BA11581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@SpringBootApplication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4239E26-5C45-E24C-BD81-EA4A1EFCD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527271" y="2516877"/>
            <a:ext cx="913745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6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91F55072-275A-EF4E-A25A-8BA11581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@SpringBootApplication</a:t>
            </a:r>
          </a:p>
        </p:txBody>
      </p:sp>
      <p:graphicFrame>
        <p:nvGraphicFramePr>
          <p:cNvPr id="25" name="Inhaltsplatzhalter 2">
            <a:extLst>
              <a:ext uri="{FF2B5EF4-FFF2-40B4-BE49-F238E27FC236}">
                <a16:creationId xmlns:a16="http://schemas.microsoft.com/office/drawing/2014/main" id="{FBCC9BE2-A509-4C74-9C9E-80AA349F70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36997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492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83FDCFC-BC37-3947-B422-551BDAF5C3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FE687ECD-0359-A446-8071-5BB937E48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1DBFC7B-273C-D942-A697-65F32D53F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B97ECAC-A338-7D4B-AC4D-313B539F0A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BEFA35D-4051-CD4C-98F4-513638A9DE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362AB4B1-6429-B240-8381-31BA69F06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 uiExpand="1">
        <p:bldSub>
          <a:bldDgm/>
        </p:bldSub>
      </p:bldGraphic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A3CAB-F318-2A4C-A00A-018656F1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de-DE"/>
              <a:t>@EnableAutoConfiguration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A98E49-BC2B-AE41-9A2D-F6BCFAA1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pPr marL="342900" indent="-342900"/>
            <a:r>
              <a:rPr lang="de-CH" sz="2400"/>
              <a:t>Configures beans automatically</a:t>
            </a:r>
          </a:p>
          <a:p>
            <a:pPr marL="342900" indent="-342900"/>
            <a:r>
              <a:rPr lang="de-CH" sz="2400"/>
              <a:t>Conventions </a:t>
            </a:r>
          </a:p>
          <a:p>
            <a:pPr marL="342900" indent="-342900"/>
            <a:r>
              <a:rPr lang="de-CH" sz="2400"/>
              <a:t>&gt; 100 Autoconfigurations available</a:t>
            </a:r>
          </a:p>
          <a:p>
            <a:endParaRPr lang="de-DE" sz="240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5D0846-EC4A-42D7-937B-0C39CFFB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5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Screenshot enthält.&#10;&#10;Automatisch generierte Beschreibung">
            <a:hlinkClick r:id="rId2"/>
            <a:extLst>
              <a:ext uri="{FF2B5EF4-FFF2-40B4-BE49-F238E27FC236}">
                <a16:creationId xmlns:a16="http://schemas.microsoft.com/office/drawing/2014/main" id="{3EADD908-CDDB-6840-AA4A-2A755CBA9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51" y="563996"/>
            <a:ext cx="8180883" cy="572661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DD30E59-5DD0-804B-8B6D-2C1F8594CEF3}"/>
              </a:ext>
            </a:extLst>
          </p:cNvPr>
          <p:cNvSpPr/>
          <p:nvPr/>
        </p:nvSpPr>
        <p:spPr>
          <a:xfrm rot="16200000">
            <a:off x="-1512814" y="3104140"/>
            <a:ext cx="5315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EnableAutoConfiguration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4181166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DD30E59-5DD0-804B-8B6D-2C1F8594CEF3}"/>
              </a:ext>
            </a:extLst>
          </p:cNvPr>
          <p:cNvSpPr/>
          <p:nvPr/>
        </p:nvSpPr>
        <p:spPr>
          <a:xfrm rot="16200000">
            <a:off x="-1512814" y="3104140"/>
            <a:ext cx="5315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EnableAutoConfiguration</a:t>
            </a:r>
            <a:endParaRPr lang="de-DE" sz="3600" dirty="0"/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0249D164-0634-9549-A27D-8ACCBBBF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123" y="496958"/>
            <a:ext cx="9716347" cy="6003234"/>
          </a:xfrm>
        </p:spPr>
        <p:txBody>
          <a:bodyPr anchor="ctr">
            <a:normAutofit/>
          </a:bodyPr>
          <a:lstStyle/>
          <a:p>
            <a:r>
              <a:rPr lang="de-DE" sz="2400" dirty="0"/>
              <a:t>Non-Invasive</a:t>
            </a:r>
          </a:p>
          <a:p>
            <a:pPr marL="0" indent="0">
              <a:buNone/>
            </a:pPr>
            <a:endParaRPr lang="de-DE" sz="2400" dirty="0"/>
          </a:p>
          <a:p>
            <a:r>
              <a:rPr lang="de-DE" sz="2400" dirty="0" err="1"/>
              <a:t>Excluding</a:t>
            </a:r>
            <a:r>
              <a:rPr lang="de-DE" sz="2400" dirty="0"/>
              <a:t> auto-</a:t>
            </a:r>
            <a:r>
              <a:rPr lang="de-DE" sz="2400" dirty="0" err="1"/>
              <a:t>configuration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lvl="1"/>
            <a:r>
              <a:rPr lang="de-DE" dirty="0"/>
              <a:t>Annotation </a:t>
            </a:r>
          </a:p>
          <a:p>
            <a:pPr lvl="2"/>
            <a:r>
              <a:rPr lang="de-CH" dirty="0"/>
              <a:t>@SpringBootApplication(</a:t>
            </a:r>
            <a:r>
              <a:rPr lang="de-CH" sz="2400" b="1" dirty="0" err="1"/>
              <a:t>exclude</a:t>
            </a:r>
            <a:r>
              <a:rPr lang="de-CH" dirty="0"/>
              <a:t>= {</a:t>
            </a:r>
            <a:r>
              <a:rPr lang="de-CH" dirty="0" err="1"/>
              <a:t>RabbitAutoConfiguration.class</a:t>
            </a:r>
            <a:r>
              <a:rPr lang="de-CH" dirty="0"/>
              <a:t>})</a:t>
            </a:r>
          </a:p>
          <a:p>
            <a:pPr lvl="2"/>
            <a:r>
              <a:rPr lang="de-CH" sz="2400" dirty="0"/>
              <a:t>@SpringBootApplication(</a:t>
            </a:r>
            <a:r>
              <a:rPr lang="de-CH" sz="2400" b="1" dirty="0" err="1"/>
              <a:t>excludeName</a:t>
            </a:r>
            <a:r>
              <a:rPr lang="de-CH" sz="2400" dirty="0"/>
              <a:t>= {"</a:t>
            </a:r>
            <a:r>
              <a:rPr lang="de-CH" sz="2400" dirty="0" err="1"/>
              <a:t>RabbitAutoConfiguration</a:t>
            </a:r>
            <a:r>
              <a:rPr lang="de-CH" sz="2400" dirty="0"/>
              <a:t>"})</a:t>
            </a:r>
          </a:p>
          <a:p>
            <a:pPr lvl="2"/>
            <a:endParaRPr lang="de-DE" sz="2400" dirty="0"/>
          </a:p>
          <a:p>
            <a:pPr lvl="1"/>
            <a:r>
              <a:rPr lang="de-DE" dirty="0"/>
              <a:t>Property</a:t>
            </a:r>
          </a:p>
          <a:p>
            <a:pPr lvl="2"/>
            <a:r>
              <a:rPr lang="de-CH" sz="2400" b="1" dirty="0" err="1"/>
              <a:t>spring.autoconfigure.exclude</a:t>
            </a:r>
            <a:r>
              <a:rPr lang="de-CH" sz="2400" dirty="0"/>
              <a:t>=</a:t>
            </a:r>
            <a:r>
              <a:rPr lang="de-CH" sz="2400" dirty="0" err="1"/>
              <a:t>org.springframework.boot.autoconfigure.amqp</a:t>
            </a:r>
            <a:r>
              <a:rPr lang="de-CH" sz="2400" dirty="0"/>
              <a:t>. </a:t>
            </a:r>
            <a:r>
              <a:rPr lang="de-CH" sz="2400" dirty="0" err="1"/>
              <a:t>RabbitAutoConfiguration</a:t>
            </a:r>
            <a:endParaRPr lang="de-DE" sz="2400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7348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F65ABE-A8A3-994B-9D02-A228F621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30" y="172347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Developer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034777-86B1-B44F-BD7B-0A77FDE8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626" y="600413"/>
            <a:ext cx="6572178" cy="5657173"/>
          </a:xfrm>
        </p:spPr>
        <p:txBody>
          <a:bodyPr>
            <a:normAutofit/>
          </a:bodyPr>
          <a:lstStyle/>
          <a:p>
            <a:r>
              <a:rPr lang="de-D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</a:t>
            </a:r>
            <a:r>
              <a:rPr lang="de-D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Restart</a:t>
            </a:r>
            <a:endParaRPr lang="de-D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</a:t>
            </a:r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entry</a:t>
            </a:r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</a:t>
            </a:r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classpath</a:t>
            </a:r>
            <a:endParaRPr lang="de-DE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– </a:t>
            </a:r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static</a:t>
            </a:r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resources</a:t>
            </a:r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templates</a:t>
            </a:r>
            <a:endParaRPr lang="de-DE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endParaRPr lang="de-DE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Default </a:t>
            </a:r>
            <a:r>
              <a:rPr lang="de-DE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Configs</a:t>
            </a:r>
            <a:endParaRPr lang="de-DE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Cache </a:t>
            </a:r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disabled</a:t>
            </a:r>
            <a:endParaRPr lang="de-DE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 </a:t>
            </a:r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level</a:t>
            </a:r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DEBUG für “web“</a:t>
            </a:r>
          </a:p>
          <a:p>
            <a:pPr lvl="1"/>
            <a:endParaRPr lang="de-DE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LiveReload</a:t>
            </a:r>
            <a:endParaRPr lang="de-DE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Triggers a </a:t>
            </a:r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</a:t>
            </a:r>
            <a:r>
              <a:rPr lang="de-D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refresh</a:t>
            </a:r>
            <a:endParaRPr lang="de-DE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CD9A67-1A9F-AC4D-A7BC-46B218DC3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4904" y="3726055"/>
            <a:ext cx="2284826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0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F65ABE-A8A3-994B-9D02-A228F621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30" y="172347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Developer Tools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77E0E0C-7DC1-B249-8BB6-AE63B3621253}"/>
              </a:ext>
            </a:extLst>
          </p:cNvPr>
          <p:cNvSpPr txBox="1">
            <a:spLocks/>
          </p:cNvSpPr>
          <p:nvPr/>
        </p:nvSpPr>
        <p:spPr>
          <a:xfrm>
            <a:off x="475330" y="3954656"/>
            <a:ext cx="3363974" cy="1597315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dirty="0">
                <a:solidFill>
                  <a:schemeClr val="bg1"/>
                </a:solidFill>
              </a:rPr>
              <a:t>Setup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46F4F27-8BAD-5145-AE95-E38AF1A1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070" y="345523"/>
            <a:ext cx="6832600" cy="27559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3F4F45F-CF6B-5F44-BE8C-9995DB40448A}"/>
              </a:ext>
            </a:extLst>
          </p:cNvPr>
          <p:cNvSpPr/>
          <p:nvPr/>
        </p:nvSpPr>
        <p:spPr>
          <a:xfrm>
            <a:off x="4646404" y="4033051"/>
            <a:ext cx="7545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&lt;</a:t>
            </a:r>
            <a:r>
              <a:rPr lang="de-CH" dirty="0" err="1">
                <a:latin typeface="Menlo" panose="020B0609030804020204" pitchFamily="49" charset="0"/>
              </a:rPr>
              <a:t>dependency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 err="1">
                <a:latin typeface="Menlo" panose="020B0609030804020204" pitchFamily="49" charset="0"/>
              </a:rPr>
              <a:t>groupId</a:t>
            </a:r>
            <a:r>
              <a:rPr lang="de-CH" dirty="0">
                <a:latin typeface="Menlo" panose="020B0609030804020204" pitchFamily="49" charset="0"/>
              </a:rPr>
              <a:t>&gt;</a:t>
            </a:r>
            <a:r>
              <a:rPr lang="de-CH" dirty="0" err="1">
                <a:latin typeface="Menlo" panose="020B0609030804020204" pitchFamily="49" charset="0"/>
              </a:rPr>
              <a:t>org.springframework.boot</a:t>
            </a:r>
            <a:r>
              <a:rPr lang="de-CH" dirty="0">
                <a:latin typeface="Menlo" panose="020B0609030804020204" pitchFamily="49" charset="0"/>
              </a:rPr>
              <a:t>&lt;/</a:t>
            </a:r>
            <a:r>
              <a:rPr lang="de-CH" dirty="0" err="1">
                <a:latin typeface="Menlo" panose="020B0609030804020204" pitchFamily="49" charset="0"/>
              </a:rPr>
              <a:t>groupId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 err="1">
                <a:latin typeface="Menlo" panose="020B0609030804020204" pitchFamily="49" charset="0"/>
              </a:rPr>
              <a:t>artifactId</a:t>
            </a:r>
            <a:r>
              <a:rPr lang="de-CH" dirty="0">
                <a:latin typeface="Menlo" panose="020B0609030804020204" pitchFamily="49" charset="0"/>
              </a:rPr>
              <a:t>&gt;spring-boot-</a:t>
            </a:r>
            <a:r>
              <a:rPr lang="de-CH" dirty="0" err="1">
                <a:latin typeface="Menlo" panose="020B0609030804020204" pitchFamily="49" charset="0"/>
              </a:rPr>
              <a:t>devtools</a:t>
            </a:r>
            <a:r>
              <a:rPr lang="de-CH" dirty="0">
                <a:latin typeface="Menlo" panose="020B0609030804020204" pitchFamily="49" charset="0"/>
              </a:rPr>
              <a:t>&lt;/</a:t>
            </a:r>
            <a:r>
              <a:rPr lang="de-CH" dirty="0" err="1">
                <a:latin typeface="Menlo" panose="020B0609030804020204" pitchFamily="49" charset="0"/>
              </a:rPr>
              <a:t>artifactId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 err="1">
                <a:latin typeface="Menlo" panose="020B0609030804020204" pitchFamily="49" charset="0"/>
              </a:rPr>
              <a:t>scope</a:t>
            </a:r>
            <a:r>
              <a:rPr lang="de-CH" dirty="0">
                <a:latin typeface="Menlo" panose="020B0609030804020204" pitchFamily="49" charset="0"/>
              </a:rPr>
              <a:t>&gt;</a:t>
            </a:r>
            <a:r>
              <a:rPr lang="de-CH" dirty="0" err="1">
                <a:latin typeface="Menlo" panose="020B0609030804020204" pitchFamily="49" charset="0"/>
              </a:rPr>
              <a:t>runtime</a:t>
            </a:r>
            <a:r>
              <a:rPr lang="de-CH" dirty="0">
                <a:latin typeface="Menlo" panose="020B0609030804020204" pitchFamily="49" charset="0"/>
              </a:rPr>
              <a:t>&lt;/</a:t>
            </a:r>
            <a:r>
              <a:rPr lang="de-CH" dirty="0" err="1">
                <a:latin typeface="Menlo" panose="020B0609030804020204" pitchFamily="49" charset="0"/>
              </a:rPr>
              <a:t>scope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&lt;/</a:t>
            </a:r>
            <a:r>
              <a:rPr lang="de-CH" dirty="0" err="1">
                <a:latin typeface="Menlo" panose="020B0609030804020204" pitchFamily="49" charset="0"/>
              </a:rPr>
              <a:t>dependency</a:t>
            </a:r>
            <a:r>
              <a:rPr lang="de-CH" dirty="0">
                <a:latin typeface="Menlo" panose="020B0609030804020204" pitchFamily="49" charset="0"/>
              </a:rPr>
              <a:t>&gt;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33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F65ABE-A8A3-994B-9D02-A228F621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30" y="172347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Developer Tools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77E0E0C-7DC1-B249-8BB6-AE63B3621253}"/>
              </a:ext>
            </a:extLst>
          </p:cNvPr>
          <p:cNvSpPr txBox="1">
            <a:spLocks/>
          </p:cNvSpPr>
          <p:nvPr/>
        </p:nvSpPr>
        <p:spPr>
          <a:xfrm>
            <a:off x="475330" y="3954656"/>
            <a:ext cx="3363974" cy="1597315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dirty="0" err="1">
                <a:solidFill>
                  <a:schemeClr val="bg1"/>
                </a:solidFill>
              </a:rPr>
              <a:t>Configurations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B1CBF88-985C-A845-9ED5-AB90FFD9ECC3}"/>
              </a:ext>
            </a:extLst>
          </p:cNvPr>
          <p:cNvSpPr txBox="1"/>
          <p:nvPr/>
        </p:nvSpPr>
        <p:spPr>
          <a:xfrm>
            <a:off x="5129626" y="695738"/>
            <a:ext cx="5864087" cy="51285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 err="1"/>
              <a:t>Excluding</a:t>
            </a:r>
            <a:r>
              <a:rPr lang="de-DE" dirty="0"/>
              <a:t> Resources</a:t>
            </a:r>
          </a:p>
          <a:p>
            <a:pPr lvl="1"/>
            <a:r>
              <a:rPr lang="de-CH" dirty="0" err="1"/>
              <a:t>spring.devtools.restart.exclude</a:t>
            </a:r>
            <a:endParaRPr lang="de-CH" dirty="0"/>
          </a:p>
          <a:p>
            <a:pPr lvl="1"/>
            <a:endParaRPr lang="de-CH" dirty="0"/>
          </a:p>
          <a:p>
            <a:r>
              <a:rPr lang="de-CH" dirty="0"/>
              <a:t>Additional </a:t>
            </a:r>
            <a:r>
              <a:rPr lang="de-CH" dirty="0" err="1"/>
              <a:t>Paths</a:t>
            </a:r>
            <a:endParaRPr lang="de-CH" dirty="0"/>
          </a:p>
          <a:p>
            <a:pPr lvl="1"/>
            <a:r>
              <a:rPr lang="de-CH" dirty="0" err="1"/>
              <a:t>spring.devtools.restart.additional-paths</a:t>
            </a:r>
            <a:endParaRPr lang="de-CH" dirty="0"/>
          </a:p>
          <a:p>
            <a:endParaRPr lang="de-DE" dirty="0"/>
          </a:p>
          <a:p>
            <a:r>
              <a:rPr lang="de-DE" dirty="0" err="1"/>
              <a:t>Disable</a:t>
            </a:r>
            <a:r>
              <a:rPr lang="de-DE" dirty="0"/>
              <a:t> </a:t>
            </a:r>
            <a:r>
              <a:rPr lang="de-DE" dirty="0" err="1"/>
              <a:t>restart</a:t>
            </a:r>
            <a:endParaRPr lang="de-DE" dirty="0"/>
          </a:p>
          <a:p>
            <a:pPr lvl="1"/>
            <a:r>
              <a:rPr lang="de-CH" dirty="0" err="1"/>
              <a:t>spring.devtools.restart.enabled</a:t>
            </a:r>
            <a:endParaRPr lang="de-CH" dirty="0"/>
          </a:p>
          <a:p>
            <a:pPr lvl="1"/>
            <a:endParaRPr lang="de-CH" dirty="0"/>
          </a:p>
          <a:p>
            <a:r>
              <a:rPr lang="de-CH" dirty="0" err="1"/>
              <a:t>Triggering</a:t>
            </a:r>
            <a:r>
              <a:rPr lang="de-CH" dirty="0"/>
              <a:t> </a:t>
            </a:r>
            <a:r>
              <a:rPr lang="de-CH" dirty="0" err="1"/>
              <a:t>restart</a:t>
            </a:r>
            <a:r>
              <a:rPr lang="de-CH" dirty="0"/>
              <a:t> </a:t>
            </a:r>
          </a:p>
          <a:p>
            <a:pPr lvl="1"/>
            <a:r>
              <a:rPr lang="de-CH" dirty="0" err="1"/>
              <a:t>spring.devtools.restart.trigger</a:t>
            </a:r>
            <a:r>
              <a:rPr lang="de-CH" dirty="0"/>
              <a:t>-file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26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AF7B33-D33B-4948-8BBC-CAEC622B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Beans Module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47BA3A25-AB11-4EBA-8922-32B1A9E61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67964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8260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15B174-EB2C-3141-B390-DFAD2CFD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8"/>
            <a:ext cx="5025990" cy="4596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Quick Demo</a:t>
            </a:r>
            <a:b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Dev-Tools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D72609-2153-41ED-AE68-936E973A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571040"/>
            <a:ext cx="4417325" cy="25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2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894A7-1313-0B40-AD2E-CF671845D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500" y="5104363"/>
            <a:ext cx="7358500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Exercises – Spring Boot I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01850A2-F56B-CF41-A98C-207B54B3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9961" y="1600957"/>
            <a:ext cx="2535056" cy="3485703"/>
          </a:xfrm>
          <a:prstGeom prst="rect">
            <a:avLst/>
          </a:prstGeom>
        </p:spPr>
      </p:pic>
      <p:pic>
        <p:nvPicPr>
          <p:cNvPr id="14" name="Grafik 13" descr="Ein Bild, das Strichzeichnung enthält.&#10;&#10;Automatisch generierte Beschreibung">
            <a:extLst>
              <a:ext uri="{FF2B5EF4-FFF2-40B4-BE49-F238E27FC236}">
                <a16:creationId xmlns:a16="http://schemas.microsoft.com/office/drawing/2014/main" id="{B3C8EBAB-8D84-1747-B14B-4877F3EB9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89682" y="532601"/>
            <a:ext cx="2308893" cy="1731669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fik 24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49DCBF5-BB0F-DF4B-8EF4-69F9A617A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47682" y="763892"/>
            <a:ext cx="2178429" cy="19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3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36F971-9A7F-7E4C-BEA9-0434F90E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Boot 2 + Spring Data</a:t>
            </a:r>
          </a:p>
        </p:txBody>
      </p:sp>
      <p:pic>
        <p:nvPicPr>
          <p:cNvPr id="5" name="Inhaltsplatzhalter 4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E9CC2352-967D-2142-B962-008500C24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F65ABE-A8A3-994B-9D02-A228F621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30" y="172347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Developer Tools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77E0E0C-7DC1-B249-8BB6-AE63B3621253}"/>
              </a:ext>
            </a:extLst>
          </p:cNvPr>
          <p:cNvSpPr txBox="1">
            <a:spLocks/>
          </p:cNvSpPr>
          <p:nvPr/>
        </p:nvSpPr>
        <p:spPr>
          <a:xfrm>
            <a:off x="475330" y="3954656"/>
            <a:ext cx="3363974" cy="1597315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dirty="0" err="1">
                <a:solidFill>
                  <a:schemeClr val="bg1"/>
                </a:solidFill>
              </a:rPr>
              <a:t>Restart</a:t>
            </a:r>
            <a:r>
              <a:rPr lang="de-DE" sz="2800" dirty="0">
                <a:solidFill>
                  <a:schemeClr val="bg1"/>
                </a:solidFill>
              </a:rPr>
              <a:t> Technology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7E8A54B-5348-7A43-AC65-A2FDD23E7B70}"/>
              </a:ext>
            </a:extLst>
          </p:cNvPr>
          <p:cNvSpPr/>
          <p:nvPr/>
        </p:nvSpPr>
        <p:spPr>
          <a:xfrm>
            <a:off x="6166107" y="4318401"/>
            <a:ext cx="2743198" cy="164507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 </a:t>
            </a:r>
            <a:r>
              <a:rPr lang="de-DE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Classloader</a:t>
            </a:r>
            <a:endParaRPr lang="de-DE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BBA14D4-F871-0744-85FC-FF2533BC3EA7}"/>
              </a:ext>
            </a:extLst>
          </p:cNvPr>
          <p:cNvSpPr/>
          <p:nvPr/>
        </p:nvSpPr>
        <p:spPr>
          <a:xfrm>
            <a:off x="6166107" y="1530626"/>
            <a:ext cx="2743198" cy="164507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Restart Classloader</a:t>
            </a:r>
            <a:endParaRPr lang="de-DE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Gefaltete Ecke 11">
            <a:extLst>
              <a:ext uri="{FF2B5EF4-FFF2-40B4-BE49-F238E27FC236}">
                <a16:creationId xmlns:a16="http://schemas.microsoft.com/office/drawing/2014/main" id="{07FF2C5D-05B5-9A49-B4A3-F2A0F034C80D}"/>
              </a:ext>
            </a:extLst>
          </p:cNvPr>
          <p:cNvSpPr/>
          <p:nvPr/>
        </p:nvSpPr>
        <p:spPr>
          <a:xfrm>
            <a:off x="8611131" y="4112086"/>
            <a:ext cx="1967948" cy="830071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3rd Party </a:t>
            </a:r>
            <a:r>
              <a:rPr lang="de-DE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jars</a:t>
            </a:r>
            <a:endParaRPr lang="de-DE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88D0F26-F498-E648-B5E7-727EF2119A15}"/>
              </a:ext>
            </a:extLst>
          </p:cNvPr>
          <p:cNvSpPr/>
          <p:nvPr/>
        </p:nvSpPr>
        <p:spPr>
          <a:xfrm>
            <a:off x="6166107" y="1541312"/>
            <a:ext cx="2743198" cy="1645078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Restart Classloader</a:t>
            </a:r>
            <a:endParaRPr lang="de-DE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Gefaltete Ecke 13">
            <a:extLst>
              <a:ext uri="{FF2B5EF4-FFF2-40B4-BE49-F238E27FC236}">
                <a16:creationId xmlns:a16="http://schemas.microsoft.com/office/drawing/2014/main" id="{C75E8CB0-47E8-5743-9A92-1B21504BDF77}"/>
              </a:ext>
            </a:extLst>
          </p:cNvPr>
          <p:cNvSpPr/>
          <p:nvPr/>
        </p:nvSpPr>
        <p:spPr>
          <a:xfrm>
            <a:off x="8611131" y="1324245"/>
            <a:ext cx="1967948" cy="83007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</a:t>
            </a:r>
            <a:r>
              <a:rPr lang="de-DE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</a:t>
            </a:r>
            <a:endParaRPr lang="de-DE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Gefaltete Ecke 12">
            <a:extLst>
              <a:ext uri="{FF2B5EF4-FFF2-40B4-BE49-F238E27FC236}">
                <a16:creationId xmlns:a16="http://schemas.microsoft.com/office/drawing/2014/main" id="{291DE988-AD7A-5243-93B6-DFC731781942}"/>
              </a:ext>
            </a:extLst>
          </p:cNvPr>
          <p:cNvSpPr/>
          <p:nvPr/>
        </p:nvSpPr>
        <p:spPr>
          <a:xfrm>
            <a:off x="8611131" y="1308438"/>
            <a:ext cx="1967948" cy="830070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</a:t>
            </a:r>
            <a:r>
              <a:rPr lang="de-DE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</a:t>
            </a:r>
            <a:endParaRPr lang="de-DE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455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  <p:bldP spid="12" grpId="0" animBg="1"/>
      <p:bldP spid="16" grpId="0" animBg="1"/>
      <p:bldP spid="14" grpId="0" animBg="1"/>
      <p:bldP spid="13" grpId="0" animBg="1"/>
      <p:bldP spid="13" grpId="1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96BBA96-FCB0-444E-8EEB-3D02BCDD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0245"/>
            <a:ext cx="10515600" cy="1325563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/>
              <a:t> a </a:t>
            </a:r>
            <a:r>
              <a:rPr lang="de-DE" err="1"/>
              <a:t>particular</a:t>
            </a:r>
            <a:r>
              <a:rPr lang="de-DE"/>
              <a:t> item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63AF407-B67C-A945-85E7-B82B4FC122AB}"/>
              </a:ext>
            </a:extLst>
          </p:cNvPr>
          <p:cNvSpPr/>
          <p:nvPr/>
        </p:nvSpPr>
        <p:spPr>
          <a:xfrm>
            <a:off x="495074" y="1653077"/>
            <a:ext cx="95254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>
                <a:latin typeface="Menlo" panose="020B0609030804020204" pitchFamily="49" charset="0"/>
              </a:rPr>
              <a:t>@GetMapping</a:t>
            </a:r>
            <a:r>
              <a:rPr lang="en">
                <a:solidFill>
                  <a:schemeClr val="accent1"/>
                </a:solidFill>
                <a:latin typeface="Menlo" panose="020B0609030804020204" pitchFamily="49" charset="0"/>
              </a:rPr>
              <a:t>("/items/")</a:t>
            </a:r>
          </a:p>
          <a:p>
            <a:r>
              <a:rPr lang="en">
                <a:latin typeface="Menlo" panose="020B0609030804020204" pitchFamily="49" charset="0"/>
              </a:rPr>
              <a:t>public void items(</a:t>
            </a:r>
            <a:r>
              <a:rPr lang="en" b="1">
                <a:solidFill>
                  <a:schemeClr val="accent1"/>
                </a:solidFill>
                <a:latin typeface="Menlo" panose="020B0609030804020204" pitchFamily="49" charset="0"/>
              </a:rPr>
              <a:t>@RequestParam </a:t>
            </a:r>
            <a:r>
              <a:rPr lang="en">
                <a:latin typeface="Menlo" panose="020B0609030804020204" pitchFamily="49" charset="0"/>
              </a:rPr>
              <a:t>String itemId){</a:t>
            </a:r>
          </a:p>
          <a:p>
            <a:r>
              <a:rPr lang="en">
                <a:latin typeface="Menlo" panose="020B0609030804020204" pitchFamily="49" charset="0"/>
              </a:rPr>
              <a:t>	...</a:t>
            </a:r>
          </a:p>
          <a:p>
            <a:r>
              <a:rPr lang="en">
                <a:latin typeface="Menlo" panose="020B0609030804020204" pitchFamily="49" charset="0"/>
              </a:rPr>
              <a:t>}</a:t>
            </a:r>
            <a:endParaRPr lang="en">
              <a:effectLst/>
              <a:latin typeface="Menlo" panose="020B0609030804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64AE8BA-BB9D-DE42-AB51-97A1F589E43A}"/>
              </a:ext>
            </a:extLst>
          </p:cNvPr>
          <p:cNvSpPr/>
          <p:nvPr/>
        </p:nvSpPr>
        <p:spPr>
          <a:xfrm>
            <a:off x="495074" y="3429000"/>
            <a:ext cx="95254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>
                <a:latin typeface="Menlo" panose="020B0609030804020204" pitchFamily="49" charset="0"/>
              </a:rPr>
              <a:t>@GetMapping</a:t>
            </a:r>
            <a:r>
              <a:rPr lang="en">
                <a:solidFill>
                  <a:schemeClr val="accent1"/>
                </a:solidFill>
                <a:latin typeface="Menlo" panose="020B0609030804020204" pitchFamily="49" charset="0"/>
              </a:rPr>
              <a:t>("/items/{itemId}")</a:t>
            </a:r>
          </a:p>
          <a:p>
            <a:r>
              <a:rPr lang="en">
                <a:latin typeface="Menlo" panose="020B0609030804020204" pitchFamily="49" charset="0"/>
              </a:rPr>
              <a:t>public void items(</a:t>
            </a:r>
            <a:r>
              <a:rPr lang="en" b="1">
                <a:solidFill>
                  <a:schemeClr val="accent1"/>
                </a:solidFill>
                <a:latin typeface="Menlo" panose="020B0609030804020204" pitchFamily="49" charset="0"/>
              </a:rPr>
              <a:t>@PathVariable </a:t>
            </a:r>
            <a:r>
              <a:rPr lang="en">
                <a:latin typeface="Menlo" panose="020B0609030804020204" pitchFamily="49" charset="0"/>
              </a:rPr>
              <a:t>String itemId){</a:t>
            </a:r>
          </a:p>
          <a:p>
            <a:r>
              <a:rPr lang="en">
                <a:latin typeface="Menlo" panose="020B0609030804020204" pitchFamily="49" charset="0"/>
              </a:rPr>
              <a:t>	...</a:t>
            </a:r>
          </a:p>
          <a:p>
            <a:r>
              <a:rPr lang="en">
                <a:latin typeface="Menlo" panose="020B0609030804020204" pitchFamily="49" charset="0"/>
              </a:rPr>
              <a:t>}</a:t>
            </a:r>
            <a:endParaRPr lang="en">
              <a:effectLst/>
              <a:latin typeface="Menlo" panose="020B0609030804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01316AD-4E19-E445-A55F-893D90544677}"/>
              </a:ext>
            </a:extLst>
          </p:cNvPr>
          <p:cNvSpPr/>
          <p:nvPr/>
        </p:nvSpPr>
        <p:spPr>
          <a:xfrm>
            <a:off x="495074" y="4953000"/>
            <a:ext cx="95254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>
                <a:latin typeface="Menlo" panose="020B0609030804020204" pitchFamily="49" charset="0"/>
              </a:rPr>
              <a:t>@PostMapping</a:t>
            </a:r>
            <a:r>
              <a:rPr lang="en">
                <a:solidFill>
                  <a:schemeClr val="accent1"/>
                </a:solidFill>
                <a:latin typeface="Menlo" panose="020B0609030804020204" pitchFamily="49" charset="0"/>
              </a:rPr>
              <a:t>("/items")</a:t>
            </a:r>
          </a:p>
          <a:p>
            <a:r>
              <a:rPr lang="en">
                <a:latin typeface="Menlo" panose="020B0609030804020204" pitchFamily="49" charset="0"/>
              </a:rPr>
              <a:t>public void items(</a:t>
            </a:r>
            <a:r>
              <a:rPr lang="en" b="1">
                <a:solidFill>
                  <a:schemeClr val="accent1"/>
                </a:solidFill>
                <a:latin typeface="Menlo" panose="020B0609030804020204" pitchFamily="49" charset="0"/>
              </a:rPr>
              <a:t>@RequestBody </a:t>
            </a:r>
            <a:r>
              <a:rPr lang="en">
                <a:latin typeface="Menlo" panose="020B0609030804020204" pitchFamily="49" charset="0"/>
              </a:rPr>
              <a:t>ShoppingItem item){</a:t>
            </a:r>
          </a:p>
          <a:p>
            <a:r>
              <a:rPr lang="en">
                <a:latin typeface="Menlo" panose="020B0609030804020204" pitchFamily="49" charset="0"/>
              </a:rPr>
              <a:t>	...</a:t>
            </a:r>
          </a:p>
          <a:p>
            <a:r>
              <a:rPr lang="en">
                <a:latin typeface="Menlo" panose="020B0609030804020204" pitchFamily="49" charset="0"/>
              </a:rPr>
              <a:t>}</a:t>
            </a:r>
            <a:endParaRPr lang="en">
              <a:effectLst/>
              <a:latin typeface="Menlo" panose="020B0609030804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F899C26-9AD2-FC46-9009-45EA33E8597D}"/>
              </a:ext>
            </a:extLst>
          </p:cNvPr>
          <p:cNvSpPr txBox="1"/>
          <p:nvPr/>
        </p:nvSpPr>
        <p:spPr>
          <a:xfrm>
            <a:off x="8540496" y="2670048"/>
            <a:ext cx="250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http://</a:t>
            </a:r>
            <a:r>
              <a:rPr lang="de-DE" err="1"/>
              <a:t>host:port</a:t>
            </a:r>
            <a:r>
              <a:rPr lang="de-DE"/>
              <a:t>/</a:t>
            </a:r>
            <a:r>
              <a:rPr lang="de-DE" err="1"/>
              <a:t>items</a:t>
            </a:r>
            <a:r>
              <a:rPr lang="de-DE"/>
              <a:t>/1</a:t>
            </a:r>
          </a:p>
        </p:txBody>
      </p:sp>
    </p:spTree>
    <p:extLst>
      <p:ext uri="{BB962C8B-B14F-4D97-AF65-F5344CB8AC3E}">
        <p14:creationId xmlns:p14="http://schemas.microsoft.com/office/powerpoint/2010/main" val="4497851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356CA0-9223-504E-B748-3D8FF9DB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Bean Scopes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62F358C8-22D2-428A-8009-B626EE0C56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5009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14488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E3712-FA60-C64E-817F-783DD43E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786580CC-065C-4041-8091-F44938616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98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D9E3C8-8F5D-264C-A560-7D331AFA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CH">
                <a:solidFill>
                  <a:srgbClr val="FFFFFF"/>
                </a:solidFill>
              </a:rPr>
              <a:t>Spring TestContext Framework </a:t>
            </a:r>
            <a:endParaRPr lang="de-DE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D879F2A-9868-4EDE-9855-799FF84B9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84740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84341507-E65A-154C-A22B-47FF5AADFC82}"/>
              </a:ext>
            </a:extLst>
          </p:cNvPr>
          <p:cNvSpPr/>
          <p:nvPr/>
        </p:nvSpPr>
        <p:spPr>
          <a:xfrm rot="20649773">
            <a:off x="8775751" y="5345747"/>
            <a:ext cx="19191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Junit5</a:t>
            </a:r>
            <a:endParaRPr lang="de-DE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080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BF19CFE6-7621-4FFB-A4F3-53DFD3860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50111" cy="415353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4DD1A1-652B-4ECB-A8DE-07087A834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0491" y="0"/>
            <a:ext cx="86415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2271F3E-C693-4F5F-9E5F-B543945DD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A8A315-FC17-CE47-81D8-3FAB2175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22" y="5063603"/>
            <a:ext cx="6290161" cy="990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rgbClr val="000000"/>
                </a:solidFill>
              </a:rPr>
              <a:t>Cloud Native</a:t>
            </a:r>
          </a:p>
        </p:txBody>
      </p:sp>
      <p:sp>
        <p:nvSpPr>
          <p:cNvPr id="73" name="Freeform 75">
            <a:extLst>
              <a:ext uri="{FF2B5EF4-FFF2-40B4-BE49-F238E27FC236}">
                <a16:creationId xmlns:a16="http://schemas.microsoft.com/office/drawing/2014/main" id="{D4A67D3B-CF15-41C0-AEB5-8D857A8AE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138412" cy="3315551"/>
          </a:xfrm>
          <a:custGeom>
            <a:avLst/>
            <a:gdLst>
              <a:gd name="connsiteX0" fmla="*/ 0 w 3138412"/>
              <a:gd name="connsiteY0" fmla="*/ 0 h 3315551"/>
              <a:gd name="connsiteX1" fmla="*/ 2697473 w 3138412"/>
              <a:gd name="connsiteY1" fmla="*/ 0 h 3315551"/>
              <a:gd name="connsiteX2" fmla="*/ 2788573 w 3138412"/>
              <a:gd name="connsiteY2" fmla="*/ 121826 h 3315551"/>
              <a:gd name="connsiteX3" fmla="*/ 3138412 w 3138412"/>
              <a:gd name="connsiteY3" fmla="*/ 1267122 h 3315551"/>
              <a:gd name="connsiteX4" fmla="*/ 1089983 w 3138412"/>
              <a:gd name="connsiteY4" fmla="*/ 3315551 h 3315551"/>
              <a:gd name="connsiteX5" fmla="*/ 113581 w 3138412"/>
              <a:gd name="connsiteY5" fmla="*/ 3068317 h 3315551"/>
              <a:gd name="connsiteX6" fmla="*/ 0 w 3138412"/>
              <a:gd name="connsiteY6" fmla="*/ 2999315 h 331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8412" h="3315551">
                <a:moveTo>
                  <a:pt x="0" y="0"/>
                </a:moveTo>
                <a:lnTo>
                  <a:pt x="2697473" y="0"/>
                </a:lnTo>
                <a:lnTo>
                  <a:pt x="2788573" y="121826"/>
                </a:lnTo>
                <a:cubicBezTo>
                  <a:pt x="3009443" y="448758"/>
                  <a:pt x="3138412" y="842879"/>
                  <a:pt x="3138412" y="1267122"/>
                </a:cubicBezTo>
                <a:cubicBezTo>
                  <a:pt x="3138412" y="2398438"/>
                  <a:pt x="2221299" y="3315551"/>
                  <a:pt x="1089983" y="3315551"/>
                </a:cubicBezTo>
                <a:cubicBezTo>
                  <a:pt x="736447" y="3315551"/>
                  <a:pt x="403829" y="3225989"/>
                  <a:pt x="113581" y="3068317"/>
                </a:cubicBezTo>
                <a:lnTo>
                  <a:pt x="0" y="2999315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E7B3C3D-47FE-4040-91EB-E7A407352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8148" y="421926"/>
            <a:ext cx="2344824" cy="209275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EE44E17-6A21-4DF3-9573-0819D6F00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0441" y="563445"/>
            <a:ext cx="3123224" cy="3123224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5150F5A6-8265-4F4B-90A6-DDF9850DC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21072" y="1321364"/>
            <a:ext cx="2121962" cy="1607386"/>
          </a:xfrm>
          <a:prstGeom prst="rect">
            <a:avLst/>
          </a:prstGeom>
        </p:spPr>
      </p:pic>
      <p:sp>
        <p:nvSpPr>
          <p:cNvPr id="77" name="Freeform 67">
            <a:extLst>
              <a:ext uri="{FF2B5EF4-FFF2-40B4-BE49-F238E27FC236}">
                <a16:creationId xmlns:a16="http://schemas.microsoft.com/office/drawing/2014/main" id="{1DE44A29-0857-4193-8859-8E5D8A3CD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0733" y="0"/>
            <a:ext cx="3693492" cy="2106382"/>
          </a:xfrm>
          <a:custGeom>
            <a:avLst/>
            <a:gdLst>
              <a:gd name="connsiteX0" fmla="*/ 20343 w 3693492"/>
              <a:gd name="connsiteY0" fmla="*/ 0 h 2106382"/>
              <a:gd name="connsiteX1" fmla="*/ 3673149 w 3693492"/>
              <a:gd name="connsiteY1" fmla="*/ 0 h 2106382"/>
              <a:gd name="connsiteX2" fmla="*/ 3683957 w 3693492"/>
              <a:gd name="connsiteY2" fmla="*/ 70817 h 2106382"/>
              <a:gd name="connsiteX3" fmla="*/ 3693492 w 3693492"/>
              <a:gd name="connsiteY3" fmla="*/ 259636 h 2106382"/>
              <a:gd name="connsiteX4" fmla="*/ 1846746 w 3693492"/>
              <a:gd name="connsiteY4" fmla="*/ 2106382 h 2106382"/>
              <a:gd name="connsiteX5" fmla="*/ 0 w 3693492"/>
              <a:gd name="connsiteY5" fmla="*/ 259636 h 2106382"/>
              <a:gd name="connsiteX6" fmla="*/ 9535 w 3693492"/>
              <a:gd name="connsiteY6" fmla="*/ 70817 h 210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3492" h="2106382">
                <a:moveTo>
                  <a:pt x="20343" y="0"/>
                </a:moveTo>
                <a:lnTo>
                  <a:pt x="3673149" y="0"/>
                </a:lnTo>
                <a:lnTo>
                  <a:pt x="3683957" y="70817"/>
                </a:lnTo>
                <a:cubicBezTo>
                  <a:pt x="3690262" y="132899"/>
                  <a:pt x="3693492" y="195891"/>
                  <a:pt x="3693492" y="259636"/>
                </a:cubicBezTo>
                <a:cubicBezTo>
                  <a:pt x="3693492" y="1279566"/>
                  <a:pt x="2866676" y="2106382"/>
                  <a:pt x="1846746" y="2106382"/>
                </a:cubicBezTo>
                <a:cubicBezTo>
                  <a:pt x="826816" y="2106382"/>
                  <a:pt x="0" y="1279566"/>
                  <a:pt x="0" y="259636"/>
                </a:cubicBezTo>
                <a:cubicBezTo>
                  <a:pt x="0" y="195891"/>
                  <a:pt x="3230" y="132899"/>
                  <a:pt x="9535" y="70817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71427801-D4ED-774D-A0BD-622EAE2BA6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877643" y="146267"/>
            <a:ext cx="2379671" cy="1421853"/>
          </a:xfrm>
          <a:prstGeom prst="rect">
            <a:avLst/>
          </a:prstGeom>
        </p:spPr>
      </p:pic>
      <p:sp>
        <p:nvSpPr>
          <p:cNvPr id="79" name="Freeform 71">
            <a:extLst>
              <a:ext uri="{FF2B5EF4-FFF2-40B4-BE49-F238E27FC236}">
                <a16:creationId xmlns:a16="http://schemas.microsoft.com/office/drawing/2014/main" id="{B2A37BC1-02C0-4D97-8BEC-5BECAD9A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0944" y="2616377"/>
            <a:ext cx="3711057" cy="4251098"/>
          </a:xfrm>
          <a:custGeom>
            <a:avLst/>
            <a:gdLst>
              <a:gd name="connsiteX0" fmla="*/ 2538398 w 3711057"/>
              <a:gd name="connsiteY0" fmla="*/ 0 h 4251098"/>
              <a:gd name="connsiteX1" fmla="*/ 3526457 w 3711057"/>
              <a:gd name="connsiteY1" fmla="*/ 199480 h 4251098"/>
              <a:gd name="connsiteX2" fmla="*/ 3711057 w 3711057"/>
              <a:gd name="connsiteY2" fmla="*/ 288406 h 4251098"/>
              <a:gd name="connsiteX3" fmla="*/ 3711057 w 3711057"/>
              <a:gd name="connsiteY3" fmla="*/ 4251098 h 4251098"/>
              <a:gd name="connsiteX4" fmla="*/ 668754 w 3711057"/>
              <a:gd name="connsiteY4" fmla="*/ 4251098 h 4251098"/>
              <a:gd name="connsiteX5" fmla="*/ 579647 w 3711057"/>
              <a:gd name="connsiteY5" fmla="*/ 4153055 h 4251098"/>
              <a:gd name="connsiteX6" fmla="*/ 0 w 3711057"/>
              <a:gd name="connsiteY6" fmla="*/ 2538398 h 4251098"/>
              <a:gd name="connsiteX7" fmla="*/ 2538398 w 3711057"/>
              <a:gd name="connsiteY7" fmla="*/ 0 h 425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1057" h="4251098">
                <a:moveTo>
                  <a:pt x="2538398" y="0"/>
                </a:moveTo>
                <a:cubicBezTo>
                  <a:pt x="2888878" y="0"/>
                  <a:pt x="3222768" y="71030"/>
                  <a:pt x="3526457" y="199480"/>
                </a:cubicBezTo>
                <a:lnTo>
                  <a:pt x="3711057" y="288406"/>
                </a:lnTo>
                <a:lnTo>
                  <a:pt x="3711057" y="4251098"/>
                </a:lnTo>
                <a:lnTo>
                  <a:pt x="668754" y="4251098"/>
                </a:lnTo>
                <a:lnTo>
                  <a:pt x="579647" y="4153055"/>
                </a:lnTo>
                <a:cubicBezTo>
                  <a:pt x="217529" y="3714270"/>
                  <a:pt x="0" y="3151738"/>
                  <a:pt x="0" y="2538398"/>
                </a:cubicBezTo>
                <a:cubicBezTo>
                  <a:pt x="0" y="1136479"/>
                  <a:pt x="1136479" y="0"/>
                  <a:pt x="253839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BBF444B-560E-334F-8BBC-00BFCE47D0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191972" y="3686669"/>
            <a:ext cx="2722610" cy="291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93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AE3712-FA60-C64E-817F-783DD43E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786580CC-065C-4041-8091-F44938616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27994C-E082-474D-8412-EC789C21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Context </a:t>
            </a:r>
            <a:r>
              <a:rPr lang="de-DE" err="1">
                <a:solidFill>
                  <a:srgbClr val="FFFFFF"/>
                </a:solidFill>
              </a:rPr>
              <a:t>and</a:t>
            </a:r>
            <a:r>
              <a:rPr lang="de-DE">
                <a:solidFill>
                  <a:srgbClr val="FFFFFF"/>
                </a:solidFill>
              </a:rPr>
              <a:t> SpEL Modules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613FC927-BA0C-4885-88DD-5071F60C3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0963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458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F65ABE-A8A3-994B-9D02-A228F621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30" y="172347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</a:rPr>
              <a:t>Testing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77E0E0C-7DC1-B249-8BB6-AE63B3621253}"/>
              </a:ext>
            </a:extLst>
          </p:cNvPr>
          <p:cNvSpPr txBox="1">
            <a:spLocks/>
          </p:cNvSpPr>
          <p:nvPr/>
        </p:nvSpPr>
        <p:spPr>
          <a:xfrm>
            <a:off x="475329" y="3954656"/>
            <a:ext cx="3838253" cy="875761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CH" sz="2800" dirty="0">
              <a:solidFill>
                <a:schemeClr val="bg1"/>
              </a:solidFill>
            </a:endParaRPr>
          </a:p>
          <a:p>
            <a:pPr algn="ctr"/>
            <a:r>
              <a:rPr lang="de-CH" sz="2800" dirty="0">
                <a:solidFill>
                  <a:schemeClr val="bg1"/>
                </a:solidFill>
              </a:rPr>
              <a:t>spring-boot-starter-test</a:t>
            </a:r>
            <a:endParaRPr lang="de-DE" sz="2800" dirty="0">
              <a:solidFill>
                <a:schemeClr val="bg1"/>
              </a:solidFill>
            </a:endParaRPr>
          </a:p>
          <a:p>
            <a:pPr algn="ctr"/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F7EAFF6-42F7-3E49-8B32-9674176875F8}"/>
              </a:ext>
            </a:extLst>
          </p:cNvPr>
          <p:cNvSpPr/>
          <p:nvPr/>
        </p:nvSpPr>
        <p:spPr>
          <a:xfrm>
            <a:off x="5334000" y="102834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\- </a:t>
            </a:r>
            <a:r>
              <a:rPr lang="de-DE" dirty="0" err="1"/>
              <a:t>org.springframework.boot:spring-boot-starter-test:jar</a:t>
            </a:r>
            <a:endParaRPr lang="de-DE" dirty="0"/>
          </a:p>
          <a:p>
            <a:r>
              <a:rPr lang="de-DE" dirty="0"/>
              <a:t>   +- </a:t>
            </a:r>
            <a:r>
              <a:rPr lang="de-DE" dirty="0" err="1"/>
              <a:t>org.springframework.boot:spring-boot-starter:jar</a:t>
            </a:r>
            <a:endParaRPr lang="de-DE" dirty="0"/>
          </a:p>
          <a:p>
            <a:r>
              <a:rPr lang="de-DE" dirty="0"/>
              <a:t>   |  +- </a:t>
            </a:r>
            <a:r>
              <a:rPr lang="de-DE" dirty="0" err="1"/>
              <a:t>org.springframework.boot:spring-boot:jar</a:t>
            </a:r>
            <a:endParaRPr lang="de-DE" dirty="0"/>
          </a:p>
          <a:p>
            <a:r>
              <a:rPr lang="de-DE" dirty="0"/>
              <a:t>  	...</a:t>
            </a:r>
          </a:p>
          <a:p>
            <a:r>
              <a:rPr lang="de-DE" dirty="0"/>
              <a:t>   +- </a:t>
            </a:r>
            <a:r>
              <a:rPr lang="de-DE" dirty="0" err="1"/>
              <a:t>com.jayway.jsonpath:json-path:jar</a:t>
            </a:r>
            <a:endParaRPr lang="de-DE" dirty="0"/>
          </a:p>
          <a:p>
            <a:r>
              <a:rPr lang="de-DE" dirty="0"/>
              <a:t>	...</a:t>
            </a:r>
          </a:p>
          <a:p>
            <a:r>
              <a:rPr lang="de-DE" b="1" dirty="0"/>
              <a:t>   +- </a:t>
            </a:r>
            <a:r>
              <a:rPr lang="de-DE" b="1" dirty="0" err="1"/>
              <a:t>junit:junit:jar</a:t>
            </a:r>
            <a:endParaRPr lang="de-DE" b="1" dirty="0"/>
          </a:p>
          <a:p>
            <a:r>
              <a:rPr lang="de-DE" b="1" dirty="0"/>
              <a:t>   +- </a:t>
            </a:r>
            <a:r>
              <a:rPr lang="de-DE" b="1" dirty="0" err="1"/>
              <a:t>org.assertj:assertj-core</a:t>
            </a:r>
            <a:endParaRPr lang="de-DE" b="1" dirty="0"/>
          </a:p>
          <a:p>
            <a:r>
              <a:rPr lang="de-DE" b="1" dirty="0"/>
              <a:t>   +- </a:t>
            </a:r>
            <a:r>
              <a:rPr lang="de-DE" b="1" dirty="0" err="1"/>
              <a:t>org.mockito:mockito-core</a:t>
            </a:r>
            <a:endParaRPr lang="de-DE" b="1" dirty="0"/>
          </a:p>
          <a:p>
            <a:r>
              <a:rPr lang="de-DE" dirty="0"/>
              <a:t>	...</a:t>
            </a:r>
          </a:p>
          <a:p>
            <a:r>
              <a:rPr lang="de-DE" b="1" dirty="0"/>
              <a:t>   +- </a:t>
            </a:r>
            <a:r>
              <a:rPr lang="de-DE" b="1" dirty="0" err="1"/>
              <a:t>org.hamcrest:hamcrest-core:jar</a:t>
            </a:r>
            <a:endParaRPr lang="de-DE" b="1" dirty="0"/>
          </a:p>
          <a:p>
            <a:r>
              <a:rPr lang="de-DE" dirty="0"/>
              <a:t>   +- </a:t>
            </a:r>
            <a:r>
              <a:rPr lang="de-DE" dirty="0" err="1"/>
              <a:t>org.hamcrest:hamcrest-library:jar</a:t>
            </a:r>
            <a:endParaRPr lang="de-DE" dirty="0"/>
          </a:p>
          <a:p>
            <a:r>
              <a:rPr lang="de-DE" b="1" dirty="0"/>
              <a:t>   +- </a:t>
            </a:r>
            <a:r>
              <a:rPr lang="de-DE" b="1" dirty="0" err="1"/>
              <a:t>org.skyscreamer:jsonassert:jar</a:t>
            </a:r>
            <a:endParaRPr lang="de-DE" b="1" dirty="0"/>
          </a:p>
          <a:p>
            <a:r>
              <a:rPr lang="de-DE" dirty="0"/>
              <a:t>   +- </a:t>
            </a:r>
            <a:r>
              <a:rPr lang="de-DE" dirty="0" err="1"/>
              <a:t>org.springframework:spring-core:jar</a:t>
            </a:r>
            <a:endParaRPr lang="de-DE" dirty="0"/>
          </a:p>
          <a:p>
            <a:r>
              <a:rPr lang="de-DE" dirty="0"/>
              <a:t>   |  \- </a:t>
            </a:r>
            <a:r>
              <a:rPr lang="de-DE" dirty="0" err="1"/>
              <a:t>org.springframework:spring-jcl:jar</a:t>
            </a:r>
            <a:endParaRPr lang="de-DE" dirty="0"/>
          </a:p>
          <a:p>
            <a:r>
              <a:rPr lang="de-DE" dirty="0"/>
              <a:t>   +- </a:t>
            </a:r>
            <a:r>
              <a:rPr lang="de-DE" dirty="0" err="1"/>
              <a:t>org.springframework:spring-test:jar</a:t>
            </a:r>
            <a:endParaRPr lang="de-DE" dirty="0"/>
          </a:p>
          <a:p>
            <a:r>
              <a:rPr lang="de-DE" dirty="0"/>
              <a:t> 	..</a:t>
            </a:r>
          </a:p>
        </p:txBody>
      </p:sp>
    </p:spTree>
    <p:extLst>
      <p:ext uri="{BB962C8B-B14F-4D97-AF65-F5344CB8AC3E}">
        <p14:creationId xmlns:p14="http://schemas.microsoft.com/office/powerpoint/2010/main" val="29721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uiExpand="1" bldLvl="4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F65ABE-A8A3-994B-9D02-A228F621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30" y="172347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</a:rPr>
              <a:t>Testing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77E0E0C-7DC1-B249-8BB6-AE63B3621253}"/>
              </a:ext>
            </a:extLst>
          </p:cNvPr>
          <p:cNvSpPr txBox="1">
            <a:spLocks/>
          </p:cNvSpPr>
          <p:nvPr/>
        </p:nvSpPr>
        <p:spPr>
          <a:xfrm>
            <a:off x="475329" y="3954656"/>
            <a:ext cx="3838253" cy="875761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CH" sz="2800" dirty="0">
              <a:solidFill>
                <a:schemeClr val="bg1"/>
              </a:solidFill>
            </a:endParaRPr>
          </a:p>
          <a:p>
            <a:pPr algn="ctr"/>
            <a:r>
              <a:rPr lang="de-CH" sz="2800" dirty="0" err="1">
                <a:solidFill>
                  <a:schemeClr val="bg1"/>
                </a:solidFill>
              </a:rPr>
              <a:t>Example</a:t>
            </a:r>
            <a:endParaRPr lang="de-DE" sz="2800" dirty="0">
              <a:solidFill>
                <a:schemeClr val="bg1"/>
              </a:solidFill>
            </a:endParaRPr>
          </a:p>
          <a:p>
            <a:pPr algn="ctr"/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3FDBD0-1E43-924F-BA76-AD94802112AD}"/>
              </a:ext>
            </a:extLst>
          </p:cNvPr>
          <p:cNvSpPr/>
          <p:nvPr/>
        </p:nvSpPr>
        <p:spPr>
          <a:xfrm>
            <a:off x="5059174" y="612844"/>
            <a:ext cx="68479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SpringBootTest</a:t>
            </a:r>
            <a:r>
              <a:rPr lang="de-CH" dirty="0">
                <a:latin typeface="Menlo" panose="020B0609030804020204" pitchFamily="49" charset="0"/>
              </a:rPr>
              <a:t>(</a:t>
            </a:r>
            <a:r>
              <a:rPr lang="de-CH" dirty="0" err="1">
                <a:latin typeface="Menlo" panose="020B0609030804020204" pitchFamily="49" charset="0"/>
              </a:rPr>
              <a:t>webEnvironment</a:t>
            </a:r>
            <a:r>
              <a:rPr lang="de-CH" dirty="0">
                <a:latin typeface="Menlo" panose="020B0609030804020204" pitchFamily="49" charset="0"/>
              </a:rPr>
              <a:t> = </a:t>
            </a:r>
            <a:r>
              <a:rPr lang="de-CH" dirty="0" err="1">
                <a:latin typeface="Menlo" panose="020B0609030804020204" pitchFamily="49" charset="0"/>
              </a:rPr>
              <a:t>WebEnvironment.</a:t>
            </a:r>
            <a:r>
              <a:rPr lang="de-CH" i="1" dirty="0" err="1">
                <a:latin typeface="Menlo" panose="020B0609030804020204" pitchFamily="49" charset="0"/>
              </a:rPr>
              <a:t>RANDOM_PORT</a:t>
            </a:r>
            <a:r>
              <a:rPr lang="de-CH" dirty="0">
                <a:latin typeface="Menlo" panose="020B0609030804020204" pitchFamily="49" charset="0"/>
              </a:rPr>
              <a:t>)</a:t>
            </a:r>
          </a:p>
          <a:p>
            <a:r>
              <a:rPr lang="de-CH" dirty="0">
                <a:latin typeface="Menlo" panose="020B0609030804020204" pitchFamily="49" charset="0"/>
              </a:rPr>
              <a:t>public class </a:t>
            </a:r>
            <a:r>
              <a:rPr lang="de-CH" dirty="0" err="1">
                <a:latin typeface="Menlo" panose="020B0609030804020204" pitchFamily="49" charset="0"/>
              </a:rPr>
              <a:t>AppTest</a:t>
            </a:r>
            <a:r>
              <a:rPr lang="de-CH" dirty="0">
                <a:latin typeface="Menlo" panose="020B0609030804020204" pitchFamily="49" charset="0"/>
              </a:rPr>
              <a:t> {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LocalServerPort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int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port</a:t>
            </a:r>
            <a:r>
              <a:rPr lang="de-CH" dirty="0">
                <a:latin typeface="Menlo" panose="020B0609030804020204" pitchFamily="49" charset="0"/>
              </a:rPr>
              <a:t>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@</a:t>
            </a:r>
            <a:r>
              <a:rPr lang="de-CH" dirty="0" err="1">
                <a:latin typeface="Menlo" panose="020B0609030804020204" pitchFamily="49" charset="0"/>
              </a:rPr>
              <a:t>Autowired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private </a:t>
            </a:r>
            <a:r>
              <a:rPr lang="de-CH" dirty="0" err="1">
                <a:latin typeface="Menlo" panose="020B0609030804020204" pitchFamily="49" charset="0"/>
              </a:rPr>
              <a:t>TestRestTemplate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testRestTemplate</a:t>
            </a:r>
            <a:r>
              <a:rPr lang="de-CH" dirty="0">
                <a:latin typeface="Menlo" panose="020B0609030804020204" pitchFamily="49" charset="0"/>
              </a:rPr>
              <a:t>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@Test</a:t>
            </a:r>
          </a:p>
          <a:p>
            <a:r>
              <a:rPr lang="de-CH" dirty="0">
                <a:latin typeface="Menlo" panose="020B0609030804020204" pitchFamily="49" charset="0"/>
              </a:rPr>
              <a:t>public void </a:t>
            </a:r>
            <a:r>
              <a:rPr lang="de-CH" dirty="0" err="1">
                <a:latin typeface="Menlo" panose="020B0609030804020204" pitchFamily="49" charset="0"/>
              </a:rPr>
              <a:t>test_method</a:t>
            </a:r>
            <a:r>
              <a:rPr lang="de-CH" dirty="0">
                <a:latin typeface="Menlo" panose="020B0609030804020204" pitchFamily="49" charset="0"/>
              </a:rPr>
              <a:t>(){</a:t>
            </a:r>
          </a:p>
          <a:p>
            <a:r>
              <a:rPr lang="de-CH" dirty="0">
                <a:latin typeface="Menlo" panose="020B0609030804020204" pitchFamily="49" charset="0"/>
              </a:rPr>
              <a:t>	//</a:t>
            </a:r>
            <a:r>
              <a:rPr lang="de-CH" dirty="0" err="1">
                <a:latin typeface="Menlo" panose="020B0609030804020204" pitchFamily="49" charset="0"/>
              </a:rPr>
              <a:t>assert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}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72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F65ABE-A8A3-994B-9D02-A228F621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30" y="172347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@</a:t>
            </a:r>
            <a:r>
              <a:rPr lang="de-DE" sz="2800" dirty="0" err="1">
                <a:solidFill>
                  <a:schemeClr val="bg1"/>
                </a:solidFill>
              </a:rPr>
              <a:t>SpringBootTest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77E0E0C-7DC1-B249-8BB6-AE63B3621253}"/>
              </a:ext>
            </a:extLst>
          </p:cNvPr>
          <p:cNvSpPr txBox="1">
            <a:spLocks/>
          </p:cNvSpPr>
          <p:nvPr/>
        </p:nvSpPr>
        <p:spPr>
          <a:xfrm>
            <a:off x="475329" y="3954656"/>
            <a:ext cx="3838253" cy="875761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CH" sz="2800" dirty="0">
              <a:solidFill>
                <a:schemeClr val="bg1"/>
              </a:solidFill>
            </a:endParaRPr>
          </a:p>
          <a:p>
            <a:pPr algn="ctr"/>
            <a:r>
              <a:rPr lang="de-CH" sz="2800" dirty="0" err="1">
                <a:solidFill>
                  <a:schemeClr val="bg1"/>
                </a:solidFill>
              </a:rPr>
              <a:t>Internals</a:t>
            </a:r>
            <a:endParaRPr lang="de-DE" sz="2800" dirty="0">
              <a:solidFill>
                <a:schemeClr val="bg1"/>
              </a:solidFill>
            </a:endParaRPr>
          </a:p>
          <a:p>
            <a:pPr algn="ctr"/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3FDBD0-1E43-924F-BA76-AD94802112AD}"/>
              </a:ext>
            </a:extLst>
          </p:cNvPr>
          <p:cNvSpPr/>
          <p:nvPr/>
        </p:nvSpPr>
        <p:spPr>
          <a:xfrm>
            <a:off x="5129625" y="2582124"/>
            <a:ext cx="68479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@</a:t>
            </a:r>
            <a:r>
              <a:rPr lang="de-CH" dirty="0" err="1"/>
              <a:t>BootstrapWith</a:t>
            </a:r>
            <a:r>
              <a:rPr lang="de-CH" dirty="0"/>
              <a:t>(</a:t>
            </a:r>
            <a:r>
              <a:rPr lang="de-CH" dirty="0" err="1"/>
              <a:t>SpringBootTestContextBootstrapper.class</a:t>
            </a:r>
            <a:r>
              <a:rPr lang="de-CH" dirty="0"/>
              <a:t>)</a:t>
            </a:r>
          </a:p>
          <a:p>
            <a:r>
              <a:rPr lang="de-CH" dirty="0"/>
              <a:t>@</a:t>
            </a:r>
            <a:r>
              <a:rPr lang="de-CH" dirty="0" err="1"/>
              <a:t>ExtendWith</a:t>
            </a:r>
            <a:r>
              <a:rPr lang="de-CH" dirty="0"/>
              <a:t>(</a:t>
            </a:r>
            <a:r>
              <a:rPr lang="de-CH" b="1" dirty="0" err="1"/>
              <a:t>SpringExtension</a:t>
            </a:r>
            <a:r>
              <a:rPr lang="de-CH" dirty="0" err="1"/>
              <a:t>.class</a:t>
            </a:r>
            <a:r>
              <a:rPr lang="de-CH" dirty="0"/>
              <a:t>)</a:t>
            </a:r>
          </a:p>
          <a:p>
            <a:r>
              <a:rPr lang="de-CH" dirty="0" err="1"/>
              <a:t>public</a:t>
            </a:r>
            <a:r>
              <a:rPr lang="de-CH" dirty="0"/>
              <a:t> @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SpringBootTest</a:t>
            </a:r>
            <a:r>
              <a:rPr lang="de-CH" dirty="0"/>
              <a:t> {</a:t>
            </a:r>
          </a:p>
          <a:p>
            <a:endParaRPr lang="de-CH" dirty="0"/>
          </a:p>
          <a:p>
            <a:r>
              <a:rPr lang="de-CH" dirty="0"/>
              <a:t>….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F02C786-7595-F242-946E-64F86E3F778B}"/>
              </a:ext>
            </a:extLst>
          </p:cNvPr>
          <p:cNvSpPr/>
          <p:nvPr/>
        </p:nvSpPr>
        <p:spPr>
          <a:xfrm>
            <a:off x="5211574" y="765244"/>
            <a:ext cx="68479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@</a:t>
            </a:r>
            <a:r>
              <a:rPr lang="de-CH" dirty="0" err="1"/>
              <a:t>BootstrapWith</a:t>
            </a:r>
            <a:r>
              <a:rPr lang="de-CH" dirty="0"/>
              <a:t>(</a:t>
            </a:r>
            <a:r>
              <a:rPr lang="de-CH" dirty="0" err="1"/>
              <a:t>SpringBootTestContextBootstrapper.class</a:t>
            </a:r>
            <a:r>
              <a:rPr lang="de-CH" dirty="0"/>
              <a:t>)</a:t>
            </a:r>
          </a:p>
          <a:p>
            <a:r>
              <a:rPr lang="de-CH" dirty="0"/>
              <a:t>@</a:t>
            </a:r>
            <a:r>
              <a:rPr lang="de-CH" dirty="0" err="1"/>
              <a:t>ExtendWith</a:t>
            </a:r>
            <a:r>
              <a:rPr lang="de-CH" dirty="0"/>
              <a:t>(</a:t>
            </a:r>
            <a:r>
              <a:rPr lang="de-CH" b="1" dirty="0" err="1"/>
              <a:t>SpringExtension</a:t>
            </a:r>
            <a:r>
              <a:rPr lang="de-CH" dirty="0" err="1"/>
              <a:t>.class</a:t>
            </a:r>
            <a:r>
              <a:rPr lang="de-CH" dirty="0"/>
              <a:t>)</a:t>
            </a:r>
          </a:p>
          <a:p>
            <a:r>
              <a:rPr lang="de-CH" dirty="0" err="1"/>
              <a:t>public</a:t>
            </a:r>
            <a:r>
              <a:rPr lang="de-CH" dirty="0"/>
              <a:t> @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SpringBootTest</a:t>
            </a:r>
            <a:r>
              <a:rPr lang="de-CH" dirty="0"/>
              <a:t> {</a:t>
            </a:r>
          </a:p>
          <a:p>
            <a:endParaRPr lang="de-CH" dirty="0"/>
          </a:p>
          <a:p>
            <a:r>
              <a:rPr lang="de-CH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38544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6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F65ABE-A8A3-994B-9D02-A228F621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30" y="172347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</a:rPr>
              <a:t>RestTemplate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034777-86B1-B44F-BD7B-0A77FDE8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626" y="600413"/>
            <a:ext cx="6572178" cy="565717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CD9A67-1A9F-AC4D-A7BC-46B218DC3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4904" y="3948826"/>
            <a:ext cx="2284826" cy="183928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B25712D-72D2-974D-B7A5-966681D38900}"/>
              </a:ext>
            </a:extLst>
          </p:cNvPr>
          <p:cNvSpPr txBox="1"/>
          <p:nvPr/>
        </p:nvSpPr>
        <p:spPr>
          <a:xfrm>
            <a:off x="5129626" y="695738"/>
            <a:ext cx="5864087" cy="51285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CH" dirty="0"/>
              <a:t>Client </a:t>
            </a:r>
            <a:r>
              <a:rPr lang="de-CH" dirty="0" err="1"/>
              <a:t>for</a:t>
            </a:r>
            <a:r>
              <a:rPr lang="de-CH" dirty="0"/>
              <a:t> HTTP </a:t>
            </a:r>
            <a:r>
              <a:rPr lang="de-CH" dirty="0" err="1"/>
              <a:t>Requests</a:t>
            </a:r>
            <a:endParaRPr lang="de-CH" dirty="0"/>
          </a:p>
          <a:p>
            <a:pPr lvl="1"/>
            <a:r>
              <a:rPr lang="de-CH" dirty="0" err="1"/>
              <a:t>Sync</a:t>
            </a:r>
            <a:endParaRPr lang="de-CH" dirty="0"/>
          </a:p>
          <a:p>
            <a:pPr lvl="1"/>
            <a:endParaRPr lang="de-CH" dirty="0"/>
          </a:p>
          <a:p>
            <a:r>
              <a:rPr lang="de-CH" dirty="0" err="1"/>
              <a:t>Methods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common</a:t>
            </a:r>
            <a:r>
              <a:rPr lang="de-CH" dirty="0"/>
              <a:t> </a:t>
            </a:r>
            <a:r>
              <a:rPr lang="de-CH" dirty="0" err="1"/>
              <a:t>use-cases</a:t>
            </a:r>
            <a:endParaRPr lang="de-CH" dirty="0"/>
          </a:p>
          <a:p>
            <a:pPr lvl="1"/>
            <a:r>
              <a:rPr lang="de-CH" dirty="0" err="1"/>
              <a:t>get</a:t>
            </a:r>
            <a:endParaRPr lang="de-CH" dirty="0"/>
          </a:p>
          <a:p>
            <a:pPr lvl="1"/>
            <a:r>
              <a:rPr lang="de-CH" dirty="0" err="1"/>
              <a:t>put</a:t>
            </a:r>
            <a:endParaRPr lang="de-CH" dirty="0"/>
          </a:p>
          <a:p>
            <a:pPr lvl="1"/>
            <a:r>
              <a:rPr lang="de-CH" dirty="0" err="1"/>
              <a:t>post</a:t>
            </a:r>
            <a:endParaRPr lang="de-CH" dirty="0"/>
          </a:p>
          <a:p>
            <a:pPr lvl="1"/>
            <a:r>
              <a:rPr lang="de-CH" dirty="0" err="1"/>
              <a:t>delete</a:t>
            </a:r>
            <a:endParaRPr lang="de-CH" dirty="0"/>
          </a:p>
          <a:p>
            <a:endParaRPr lang="de-CH" dirty="0"/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use-cases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exchange</a:t>
            </a:r>
            <a:endParaRPr lang="de-DE" dirty="0"/>
          </a:p>
          <a:p>
            <a:pPr lvl="1"/>
            <a:r>
              <a:rPr lang="de-DE" dirty="0" err="1"/>
              <a:t>execute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428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F65ABE-A8A3-994B-9D02-A228F621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30" y="172347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</a:rPr>
              <a:t>RestTemplate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B1B31A6-23BD-B745-B014-307EA27E844C}"/>
              </a:ext>
            </a:extLst>
          </p:cNvPr>
          <p:cNvSpPr txBox="1">
            <a:spLocks/>
          </p:cNvSpPr>
          <p:nvPr/>
        </p:nvSpPr>
        <p:spPr>
          <a:xfrm>
            <a:off x="238190" y="4052628"/>
            <a:ext cx="3838253" cy="875761"/>
          </a:xfrm>
          <a:prstGeom prst="rect">
            <a:avLst/>
          </a:prstGeo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CH" sz="2800" dirty="0">
              <a:solidFill>
                <a:schemeClr val="bg1"/>
              </a:solidFill>
            </a:endParaRPr>
          </a:p>
          <a:p>
            <a:pPr algn="ctr"/>
            <a:r>
              <a:rPr lang="de-CH" sz="2800" dirty="0" err="1">
                <a:solidFill>
                  <a:schemeClr val="bg1"/>
                </a:solidFill>
              </a:rPr>
              <a:t>Example</a:t>
            </a:r>
            <a:endParaRPr lang="de-DE" sz="2800" dirty="0">
              <a:solidFill>
                <a:schemeClr val="bg1"/>
              </a:solidFill>
            </a:endParaRPr>
          </a:p>
          <a:p>
            <a:pPr algn="ctr"/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CBE33E-C9ED-A949-8AD1-4F914FCE9677}"/>
              </a:ext>
            </a:extLst>
          </p:cNvPr>
          <p:cNvSpPr txBox="1"/>
          <p:nvPr/>
        </p:nvSpPr>
        <p:spPr>
          <a:xfrm>
            <a:off x="4923137" y="1504736"/>
            <a:ext cx="709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restTemplate.</a:t>
            </a:r>
            <a:r>
              <a:rPr lang="de-DE" b="1" dirty="0" err="1">
                <a:highlight>
                  <a:srgbClr val="FFFF00"/>
                </a:highlight>
              </a:rPr>
              <a:t>getForObject</a:t>
            </a:r>
            <a:r>
              <a:rPr lang="de-DE" b="1" dirty="0"/>
              <a:t>(“http</a:t>
            </a:r>
            <a:r>
              <a:rPr lang="de-DE" b="1" dirty="0">
                <a:sym typeface="Wingdings" pitchFamily="2" charset="2"/>
              </a:rPr>
              <a:t>://localhost:8080/</a:t>
            </a:r>
            <a:r>
              <a:rPr lang="de-DE" b="1" dirty="0" err="1">
                <a:sym typeface="Wingdings" pitchFamily="2" charset="2"/>
              </a:rPr>
              <a:t>items</a:t>
            </a:r>
            <a:r>
              <a:rPr lang="de-DE" b="1" dirty="0">
                <a:sym typeface="Wingdings" pitchFamily="2" charset="2"/>
              </a:rPr>
              <a:t>“, </a:t>
            </a:r>
            <a:r>
              <a:rPr lang="de-DE" b="1" dirty="0" err="1">
                <a:sym typeface="Wingdings" pitchFamily="2" charset="2"/>
              </a:rPr>
              <a:t>ShoppingItem.class</a:t>
            </a:r>
            <a:r>
              <a:rPr lang="de-DE" b="1" dirty="0">
                <a:sym typeface="Wingdings" pitchFamily="2" charset="2"/>
              </a:rPr>
              <a:t>, “1“);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F6F3CBB-566F-D945-B8AC-EC57D0092EAD}"/>
              </a:ext>
            </a:extLst>
          </p:cNvPr>
          <p:cNvSpPr txBox="1"/>
          <p:nvPr/>
        </p:nvSpPr>
        <p:spPr>
          <a:xfrm>
            <a:off x="4923137" y="2792162"/>
            <a:ext cx="709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restTemplate.</a:t>
            </a:r>
            <a:r>
              <a:rPr lang="de-DE" b="1" dirty="0" err="1">
                <a:highlight>
                  <a:srgbClr val="FFFF00"/>
                </a:highlight>
              </a:rPr>
              <a:t>put</a:t>
            </a:r>
            <a:r>
              <a:rPr lang="de-DE" b="1" dirty="0"/>
              <a:t>(“http</a:t>
            </a:r>
            <a:r>
              <a:rPr lang="de-DE" b="1" dirty="0">
                <a:sym typeface="Wingdings" pitchFamily="2" charset="2"/>
              </a:rPr>
              <a:t>://localhost:8080/</a:t>
            </a:r>
            <a:r>
              <a:rPr lang="de-DE" b="1" dirty="0" err="1">
                <a:sym typeface="Wingdings" pitchFamily="2" charset="2"/>
              </a:rPr>
              <a:t>items</a:t>
            </a:r>
            <a:r>
              <a:rPr lang="de-DE" b="1" dirty="0">
                <a:sym typeface="Wingdings" pitchFamily="2" charset="2"/>
              </a:rPr>
              <a:t>“, </a:t>
            </a:r>
            <a:r>
              <a:rPr lang="de-DE" b="1" dirty="0" err="1">
                <a:sym typeface="Wingdings" pitchFamily="2" charset="2"/>
              </a:rPr>
              <a:t>ShoppingItem.class</a:t>
            </a:r>
            <a:r>
              <a:rPr lang="de-DE" b="1" dirty="0">
                <a:sym typeface="Wingdings" pitchFamily="2" charset="2"/>
              </a:rPr>
              <a:t>, “1“);</a:t>
            </a:r>
            <a:endParaRPr lang="de-DE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D467B39-D4C3-B449-9D20-048BB017D87E}"/>
              </a:ext>
            </a:extLst>
          </p:cNvPr>
          <p:cNvSpPr txBox="1"/>
          <p:nvPr/>
        </p:nvSpPr>
        <p:spPr>
          <a:xfrm>
            <a:off x="4967324" y="4314866"/>
            <a:ext cx="709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restTemplate.</a:t>
            </a:r>
            <a:r>
              <a:rPr lang="de-DE" b="1" dirty="0" err="1">
                <a:highlight>
                  <a:srgbClr val="FFFF00"/>
                </a:highlight>
              </a:rPr>
              <a:t>postForObject</a:t>
            </a:r>
            <a:r>
              <a:rPr lang="de-DE" b="1" dirty="0"/>
              <a:t>(“http</a:t>
            </a:r>
            <a:r>
              <a:rPr lang="de-DE" b="1" dirty="0">
                <a:sym typeface="Wingdings" pitchFamily="2" charset="2"/>
              </a:rPr>
              <a:t>://localhost:8080/</a:t>
            </a:r>
            <a:r>
              <a:rPr lang="de-DE" b="1" dirty="0" err="1">
                <a:sym typeface="Wingdings" pitchFamily="2" charset="2"/>
              </a:rPr>
              <a:t>items</a:t>
            </a:r>
            <a:r>
              <a:rPr lang="de-DE" b="1" dirty="0">
                <a:sym typeface="Wingdings" pitchFamily="2" charset="2"/>
              </a:rPr>
              <a:t>“, </a:t>
            </a:r>
            <a:r>
              <a:rPr lang="de-DE" b="1" dirty="0" err="1">
                <a:sym typeface="Wingdings" pitchFamily="2" charset="2"/>
              </a:rPr>
              <a:t>item,ShoppingItem.class</a:t>
            </a:r>
            <a:r>
              <a:rPr lang="de-DE" b="1" dirty="0">
                <a:sym typeface="Wingdings" pitchFamily="2" charset="2"/>
              </a:rPr>
              <a:t>,);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13976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1" grpId="0"/>
      <p:bldP spid="14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innen, Tisch, Person, sitzend enthält.&#10;&#10;Automatisch generierte Beschreibung">
            <a:extLst>
              <a:ext uri="{FF2B5EF4-FFF2-40B4-BE49-F238E27FC236}">
                <a16:creationId xmlns:a16="http://schemas.microsoft.com/office/drawing/2014/main" id="{7B4E1C9E-73AD-1B44-A213-6A9D43199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826" b="9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578067-2217-C84E-B530-E4A70EEE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Taste of spring data</a:t>
            </a:r>
          </a:p>
        </p:txBody>
      </p:sp>
    </p:spTree>
    <p:extLst>
      <p:ext uri="{BB962C8B-B14F-4D97-AF65-F5344CB8AC3E}">
        <p14:creationId xmlns:p14="http://schemas.microsoft.com/office/powerpoint/2010/main" val="1815773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CD6E9-9A18-F241-9A52-BC83D7A8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48E2CF3-29CF-4312-B542-1C86BC48B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07073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719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D58ABE-BAEE-B44C-887C-3281A0EC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Core Container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5695968-9A7C-4849-83B3-31F035E4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70433"/>
            <a:ext cx="11496821" cy="32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8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E7C58E-25C7-FC44-9504-DAE2F5F1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Dependency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Ein Bild, das Monitor, Bildschirm, Fernsehen, Objekt enthält.&#10;&#10;Automatisch generierte Beschreibung">
            <a:extLst>
              <a:ext uri="{FF2B5EF4-FFF2-40B4-BE49-F238E27FC236}">
                <a16:creationId xmlns:a16="http://schemas.microsoft.com/office/drawing/2014/main" id="{EE4089CA-D903-5345-93F2-B5E6F42A8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9" y="3194464"/>
            <a:ext cx="5455917" cy="228008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Folienzoom 55">
                <a:extLst>
                  <a:ext uri="{FF2B5EF4-FFF2-40B4-BE49-F238E27FC236}">
                    <a16:creationId xmlns:a16="http://schemas.microsoft.com/office/drawing/2014/main" id="{6BA598FD-8F68-9341-9487-80AF31039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8837793"/>
                  </p:ext>
                </p:extLst>
              </p:nvPr>
            </p:nvGraphicFramePr>
            <p:xfrm>
              <a:off x="6546533" y="3003708"/>
              <a:ext cx="5289142" cy="2470840"/>
            </p:xfrm>
            <a:graphic>
              <a:graphicData uri="http://schemas.microsoft.com/office/powerpoint/2016/slidezoom">
                <pslz:sldZm>
                  <pslz:sldZmObj sldId="289" cId="285150479">
                    <pslz:zmPr id="{83AE4CDE-F7EA-F94C-A14C-E750CBBAAE9C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9142" cy="2470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Folienzoom 5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BA598FD-8F68-9341-9487-80AF31039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6533" y="3003708"/>
                <a:ext cx="5289142" cy="2470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0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DA3EFE-FEC4-F544-97E1-3B8853673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8163" y="3271089"/>
            <a:ext cx="4060356" cy="3229102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7395F30-D802-924D-92AC-CD15FA556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820" y="1016863"/>
            <a:ext cx="2286148" cy="1919029"/>
          </a:xfrm>
          <a:prstGeom prst="rect">
            <a:avLst/>
          </a:prstGeom>
          <a:noFill/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D53BD6D7-796E-E54E-8158-E962E13BF8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3400731"/>
                  </p:ext>
                </p:extLst>
              </p:nvPr>
            </p:nvGraphicFramePr>
            <p:xfrm rot="16200000">
              <a:off x="4633223" y="2422760"/>
              <a:ext cx="2012479" cy="2012479"/>
            </p:xfrm>
            <a:graphic>
              <a:graphicData uri="http://schemas.microsoft.com/office/powerpoint/2016/slidezoom">
                <pslz:sldZm>
                  <pslz:sldZmObj sldId="281" cId="1013737656">
                    <pslz:zmPr id="{0600FE99-ED07-BA46-9A69-3A72B0F58CFC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96DAC541-7B7A-43D3-8B79-37D633B846F1}">
                              <asvg:svgBlip xmlns:asvg="http://schemas.microsoft.com/office/drawing/2016/SVG/main" r:embed="rId6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6200000">
                          <a:off x="0" y="0"/>
                          <a:ext cx="2012479" cy="20124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53BD6D7-796E-E54E-8158-E962E13BF8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6200000">
                <a:off x="4633223" y="2422760"/>
                <a:ext cx="2012479" cy="20124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-4.44444E-6 L 0.26511 0.427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2136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50DC0-14BB-6047-A5D1-08A1B1F2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16" y="1059225"/>
            <a:ext cx="9217223" cy="1214547"/>
          </a:xfrm>
        </p:spPr>
        <p:txBody>
          <a:bodyPr>
            <a:normAutofit/>
          </a:bodyPr>
          <a:lstStyle/>
          <a:p>
            <a:r>
              <a:rPr lang="de-DE" sz="6000"/>
              <a:t>Dependency </a:t>
            </a:r>
            <a:r>
              <a:rPr lang="de-DE" sz="6000" err="1"/>
              <a:t>Injection</a:t>
            </a:r>
            <a:endParaRPr lang="de-DE" sz="600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0F46C57-60A3-BE42-911B-36E74D23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7035476" cy="2438546"/>
          </a:xfrm>
        </p:spPr>
        <p:txBody>
          <a:bodyPr>
            <a:normAutofit/>
          </a:bodyPr>
          <a:lstStyle/>
          <a:p>
            <a:r>
              <a:rPr lang="de-CH" sz="3200"/>
              <a:t>The </a:t>
            </a:r>
            <a:r>
              <a:rPr lang="de-CH" sz="3200" err="1"/>
              <a:t>process</a:t>
            </a:r>
            <a:r>
              <a:rPr lang="de-CH" sz="3200"/>
              <a:t> </a:t>
            </a:r>
            <a:r>
              <a:rPr lang="de-CH" sz="3200" err="1"/>
              <a:t>of</a:t>
            </a:r>
            <a:r>
              <a:rPr lang="de-CH" sz="3200"/>
              <a:t> </a:t>
            </a:r>
            <a:r>
              <a:rPr lang="de-CH" sz="3200" err="1"/>
              <a:t>introducing</a:t>
            </a:r>
            <a:r>
              <a:rPr lang="de-CH" sz="3200"/>
              <a:t> </a:t>
            </a:r>
            <a:r>
              <a:rPr lang="de-CH" sz="3200" err="1"/>
              <a:t>the</a:t>
            </a:r>
            <a:r>
              <a:rPr lang="de-CH" sz="3200"/>
              <a:t> </a:t>
            </a:r>
            <a:r>
              <a:rPr lang="de-CH" sz="3200" err="1">
                <a:solidFill>
                  <a:schemeClr val="accent1"/>
                </a:solidFill>
              </a:rPr>
              <a:t>dependency</a:t>
            </a:r>
            <a:r>
              <a:rPr lang="de-CH" sz="3200"/>
              <a:t> </a:t>
            </a:r>
            <a:r>
              <a:rPr lang="de-CH" sz="3200" err="1"/>
              <a:t>to</a:t>
            </a:r>
            <a:r>
              <a:rPr lang="de-CH" sz="3200"/>
              <a:t> </a:t>
            </a:r>
            <a:r>
              <a:rPr lang="de-CH" sz="3200" err="1"/>
              <a:t>the</a:t>
            </a:r>
            <a:r>
              <a:rPr lang="de-CH" sz="3200"/>
              <a:t> </a:t>
            </a:r>
            <a:r>
              <a:rPr lang="de-CH" sz="3200" err="1">
                <a:solidFill>
                  <a:schemeClr val="accent1"/>
                </a:solidFill>
              </a:rPr>
              <a:t>dependent</a:t>
            </a:r>
            <a:r>
              <a:rPr lang="de-CH" sz="3200">
                <a:solidFill>
                  <a:schemeClr val="accent1"/>
                </a:solidFill>
              </a:rPr>
              <a:t> </a:t>
            </a:r>
            <a:r>
              <a:rPr lang="de-CH" sz="3200" err="1">
                <a:solidFill>
                  <a:schemeClr val="accent1"/>
                </a:solidFill>
              </a:rPr>
              <a:t>object</a:t>
            </a:r>
            <a:r>
              <a:rPr lang="de-CH" sz="3200">
                <a:solidFill>
                  <a:schemeClr val="accent1"/>
                </a:solidFill>
              </a:rPr>
              <a:t> </a:t>
            </a:r>
            <a:r>
              <a:rPr lang="de-CH" sz="3200" err="1"/>
              <a:t>is</a:t>
            </a:r>
            <a:r>
              <a:rPr lang="de-CH" sz="3200"/>
              <a:t> </a:t>
            </a:r>
            <a:r>
              <a:rPr lang="de-CH" sz="3200" err="1"/>
              <a:t>called</a:t>
            </a:r>
            <a:r>
              <a:rPr lang="de-CH" sz="3200"/>
              <a:t> </a:t>
            </a:r>
            <a:r>
              <a:rPr lang="de-CH" sz="3200" err="1"/>
              <a:t>dependency</a:t>
            </a:r>
            <a:r>
              <a:rPr lang="de-CH" sz="3200"/>
              <a:t> </a:t>
            </a:r>
            <a:r>
              <a:rPr lang="de-CH" sz="3200" err="1"/>
              <a:t>injection</a:t>
            </a:r>
            <a:endParaRPr lang="de-DE" sz="3200"/>
          </a:p>
          <a:p>
            <a:pPr marL="0" indent="0">
              <a:buNone/>
            </a:pPr>
            <a:endParaRPr lang="de-DE" sz="240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AE742CBB-13B0-E148-A72D-CA385A465D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5589618"/>
                  </p:ext>
                </p:extLst>
              </p:nvPr>
            </p:nvGraphicFramePr>
            <p:xfrm>
              <a:off x="8649638" y="3429000"/>
              <a:ext cx="2012479" cy="2012479"/>
            </p:xfrm>
            <a:graphic>
              <a:graphicData uri="http://schemas.microsoft.com/office/powerpoint/2016/slidezoom">
                <pslz:sldZm>
                  <pslz:sldZmObj sldId="281" cId="1013737656">
                    <pslz:zmPr id="{0600FE99-ED07-BA46-9A69-3A72B0F58CFC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2479" cy="20124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742CBB-13B0-E148-A72D-CA385A465D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49638" y="3429000"/>
                <a:ext cx="2012479" cy="20124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972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D1E99-CFD9-0D42-A547-E034866A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0" y="256951"/>
            <a:ext cx="10515600" cy="1325563"/>
          </a:xfrm>
        </p:spPr>
        <p:txBody>
          <a:bodyPr/>
          <a:lstStyle/>
          <a:p>
            <a:r>
              <a:rPr lang="de-DE"/>
              <a:t>Dependency </a:t>
            </a:r>
            <a:r>
              <a:rPr lang="de-DE" err="1"/>
              <a:t>Injection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CA45CA-16D5-4147-80A5-5F98CDC8B2C4}"/>
              </a:ext>
            </a:extLst>
          </p:cNvPr>
          <p:cNvSpPr/>
          <p:nvPr/>
        </p:nvSpPr>
        <p:spPr>
          <a:xfrm>
            <a:off x="289890" y="1967949"/>
            <a:ext cx="11736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/>
              <a:t>public class </a:t>
            </a:r>
            <a:r>
              <a:rPr lang="de-DE" sz="2800" err="1"/>
              <a:t>CreditServiceApp</a:t>
            </a:r>
            <a:r>
              <a:rPr lang="de-DE" sz="2800"/>
              <a:t> {</a:t>
            </a:r>
          </a:p>
          <a:p>
            <a:r>
              <a:rPr lang="de-DE" sz="2800"/>
              <a:t>	</a:t>
            </a:r>
          </a:p>
          <a:p>
            <a:r>
              <a:rPr lang="de-DE" sz="2800"/>
              <a:t>	public </a:t>
            </a:r>
            <a:r>
              <a:rPr lang="de-DE" sz="2800" err="1"/>
              <a:t>static</a:t>
            </a:r>
            <a:r>
              <a:rPr lang="de-DE" sz="2800"/>
              <a:t> </a:t>
            </a:r>
            <a:r>
              <a:rPr lang="de-DE" sz="2800" err="1"/>
              <a:t>void</a:t>
            </a:r>
            <a:r>
              <a:rPr lang="de-DE" sz="2800"/>
              <a:t> </a:t>
            </a:r>
            <a:r>
              <a:rPr lang="de-DE" sz="2800" err="1"/>
              <a:t>main</a:t>
            </a:r>
            <a:r>
              <a:rPr lang="de-DE" sz="2800"/>
              <a:t>(String[] </a:t>
            </a:r>
            <a:r>
              <a:rPr lang="de-DE" sz="2800" err="1"/>
              <a:t>args</a:t>
            </a:r>
            <a:r>
              <a:rPr lang="de-DE" sz="2800"/>
              <a:t>) {</a:t>
            </a:r>
          </a:p>
          <a:p>
            <a:r>
              <a:rPr lang="de-DE" sz="2800"/>
              <a:t>		</a:t>
            </a:r>
            <a:r>
              <a:rPr lang="de-DE" sz="2800" err="1"/>
              <a:t>var</a:t>
            </a:r>
            <a:r>
              <a:rPr lang="de-DE" sz="2800">
                <a:solidFill>
                  <a:srgbClr val="0070C0"/>
                </a:solidFill>
              </a:rPr>
              <a:t> </a:t>
            </a:r>
            <a:r>
              <a:rPr lang="de-DE" sz="2800" err="1">
                <a:solidFill>
                  <a:srgbClr val="0070C0"/>
                </a:solidFill>
              </a:rPr>
              <a:t>addressValidator</a:t>
            </a:r>
            <a:r>
              <a:rPr lang="de-DE" sz="2800">
                <a:solidFill>
                  <a:srgbClr val="0070C0"/>
                </a:solidFill>
              </a:rPr>
              <a:t> = new </a:t>
            </a:r>
            <a:r>
              <a:rPr lang="de-DE" sz="2800" err="1">
                <a:solidFill>
                  <a:srgbClr val="0070C0"/>
                </a:solidFill>
              </a:rPr>
              <a:t>AddressValidator</a:t>
            </a:r>
            <a:r>
              <a:rPr lang="de-DE" sz="2800">
                <a:solidFill>
                  <a:srgbClr val="0070C0"/>
                </a:solidFill>
              </a:rPr>
              <a:t>();</a:t>
            </a:r>
          </a:p>
          <a:p>
            <a:r>
              <a:rPr lang="de-DE" sz="2800"/>
              <a:t>		</a:t>
            </a:r>
            <a:r>
              <a:rPr lang="de-DE" sz="2800" err="1"/>
              <a:t>var</a:t>
            </a:r>
            <a:r>
              <a:rPr lang="de-DE" sz="2800"/>
              <a:t> </a:t>
            </a:r>
            <a:r>
              <a:rPr lang="de-DE" sz="2800" err="1"/>
              <a:t>creditService</a:t>
            </a:r>
            <a:r>
              <a:rPr lang="de-DE" sz="2800"/>
              <a:t> = </a:t>
            </a:r>
            <a:r>
              <a:rPr lang="de-DE" sz="2800" b="1">
                <a:solidFill>
                  <a:srgbClr val="C00000"/>
                </a:solidFill>
              </a:rPr>
              <a:t>new </a:t>
            </a:r>
            <a:r>
              <a:rPr lang="de-DE" sz="2800" b="1" err="1">
                <a:solidFill>
                  <a:srgbClr val="C00000"/>
                </a:solidFill>
              </a:rPr>
              <a:t>CreditService</a:t>
            </a:r>
            <a:r>
              <a:rPr lang="de-DE" sz="2800" b="1">
                <a:solidFill>
                  <a:srgbClr val="C00000"/>
                </a:solidFill>
              </a:rPr>
              <a:t>(</a:t>
            </a:r>
            <a:r>
              <a:rPr lang="de-DE" sz="2800" b="1" err="1">
                <a:solidFill>
                  <a:srgbClr val="0070C0"/>
                </a:solidFill>
              </a:rPr>
              <a:t>addressValidator</a:t>
            </a:r>
            <a:r>
              <a:rPr lang="de-DE" sz="2800" b="1">
                <a:solidFill>
                  <a:srgbClr val="C00000"/>
                </a:solidFill>
              </a:rPr>
              <a:t>);</a:t>
            </a:r>
          </a:p>
          <a:p>
            <a:r>
              <a:rPr lang="de-DE" sz="2800"/>
              <a:t>		</a:t>
            </a:r>
            <a:r>
              <a:rPr lang="de-DE" sz="2800" err="1"/>
              <a:t>creditService.dispatchCredit</a:t>
            </a:r>
            <a:r>
              <a:rPr lang="de-DE" sz="2800"/>
              <a:t>();</a:t>
            </a:r>
          </a:p>
          <a:p>
            <a:r>
              <a:rPr lang="de-DE" sz="2800"/>
              <a:t>	}</a:t>
            </a:r>
          </a:p>
          <a:p>
            <a:endParaRPr lang="de-DE" sz="2800"/>
          </a:p>
          <a:p>
            <a:r>
              <a:rPr lang="de-DE" sz="28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3737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D1E99-CFD9-0D42-A547-E034866A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0" y="256951"/>
            <a:ext cx="10515600" cy="1325563"/>
          </a:xfrm>
        </p:spPr>
        <p:txBody>
          <a:bodyPr/>
          <a:lstStyle/>
          <a:p>
            <a:r>
              <a:rPr lang="de-DE"/>
              <a:t>Manual Dependency </a:t>
            </a:r>
            <a:r>
              <a:rPr lang="de-DE" err="1"/>
              <a:t>Injection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CA45CA-16D5-4147-80A5-5F98CDC8B2C4}"/>
              </a:ext>
            </a:extLst>
          </p:cNvPr>
          <p:cNvSpPr/>
          <p:nvPr/>
        </p:nvSpPr>
        <p:spPr>
          <a:xfrm>
            <a:off x="289890" y="1967949"/>
            <a:ext cx="11736457" cy="3970318"/>
          </a:xfrm>
          <a:prstGeom prst="rect">
            <a:avLst/>
          </a:prstGeom>
          <a:effectLst>
            <a:glow rad="127000">
              <a:schemeClr val="bg2"/>
            </a:glow>
          </a:effectLst>
        </p:spPr>
        <p:txBody>
          <a:bodyPr wrap="square">
            <a:spAutoFit/>
          </a:bodyPr>
          <a:lstStyle/>
          <a:p>
            <a:r>
              <a:rPr lang="de-DE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public class </a:t>
            </a:r>
            <a:r>
              <a:rPr lang="de-DE" sz="280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CreditServiceApp</a:t>
            </a:r>
            <a:r>
              <a:rPr lang="de-DE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 {</a:t>
            </a:r>
          </a:p>
          <a:p>
            <a:r>
              <a:rPr lang="de-DE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</a:p>
          <a:p>
            <a:r>
              <a:rPr lang="de-DE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	public </a:t>
            </a:r>
            <a:r>
              <a:rPr lang="de-DE" sz="280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static</a:t>
            </a:r>
            <a:r>
              <a:rPr lang="de-DE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main</a:t>
            </a:r>
            <a:r>
              <a:rPr lang="de-DE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(String[] </a:t>
            </a:r>
            <a:r>
              <a:rPr lang="de-DE" sz="280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args</a:t>
            </a:r>
            <a:r>
              <a:rPr lang="de-DE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) {</a:t>
            </a:r>
          </a:p>
          <a:p>
            <a:r>
              <a:rPr lang="de-DE" sz="2800"/>
              <a:t>		</a:t>
            </a:r>
            <a:r>
              <a:rPr lang="de-DE" sz="2800" err="1"/>
              <a:t>var</a:t>
            </a:r>
            <a:r>
              <a:rPr lang="de-DE" sz="2800">
                <a:solidFill>
                  <a:srgbClr val="0070C0"/>
                </a:solidFill>
              </a:rPr>
              <a:t> </a:t>
            </a:r>
            <a:r>
              <a:rPr lang="de-DE" sz="2800" err="1">
                <a:solidFill>
                  <a:srgbClr val="0070C0"/>
                </a:solidFill>
              </a:rPr>
              <a:t>addressValidator</a:t>
            </a:r>
            <a:r>
              <a:rPr lang="de-DE" sz="2800">
                <a:solidFill>
                  <a:srgbClr val="0070C0"/>
                </a:solidFill>
              </a:rPr>
              <a:t> = new </a:t>
            </a:r>
            <a:r>
              <a:rPr lang="de-DE" sz="2800" err="1">
                <a:solidFill>
                  <a:srgbClr val="0070C0"/>
                </a:solidFill>
              </a:rPr>
              <a:t>AddressValidator</a:t>
            </a:r>
            <a:r>
              <a:rPr lang="de-DE" sz="2800">
                <a:solidFill>
                  <a:srgbClr val="0070C0"/>
                </a:solidFill>
              </a:rPr>
              <a:t>();</a:t>
            </a:r>
          </a:p>
          <a:p>
            <a:r>
              <a:rPr lang="de-DE" sz="2800"/>
              <a:t>		</a:t>
            </a:r>
            <a:r>
              <a:rPr lang="de-DE" sz="2800" err="1"/>
              <a:t>var</a:t>
            </a:r>
            <a:r>
              <a:rPr lang="de-DE" sz="2800"/>
              <a:t> </a:t>
            </a:r>
            <a:r>
              <a:rPr lang="de-DE" sz="2800" err="1"/>
              <a:t>creditService</a:t>
            </a:r>
            <a:r>
              <a:rPr lang="de-DE" sz="2800"/>
              <a:t> = </a:t>
            </a:r>
            <a:r>
              <a:rPr lang="de-DE" sz="2800" b="1">
                <a:solidFill>
                  <a:srgbClr val="C00000"/>
                </a:solidFill>
              </a:rPr>
              <a:t>new </a:t>
            </a:r>
            <a:r>
              <a:rPr lang="de-DE" sz="2800" b="1" err="1">
                <a:solidFill>
                  <a:srgbClr val="C00000"/>
                </a:solidFill>
              </a:rPr>
              <a:t>CreditService</a:t>
            </a:r>
            <a:r>
              <a:rPr lang="de-DE" sz="2800" b="1">
                <a:solidFill>
                  <a:srgbClr val="C00000"/>
                </a:solidFill>
              </a:rPr>
              <a:t>(</a:t>
            </a:r>
            <a:r>
              <a:rPr lang="de-DE" sz="2800" b="1" err="1">
                <a:solidFill>
                  <a:srgbClr val="0070C0"/>
                </a:solidFill>
              </a:rPr>
              <a:t>addressValidator</a:t>
            </a:r>
            <a:r>
              <a:rPr lang="de-DE" sz="2800" b="1">
                <a:solidFill>
                  <a:srgbClr val="C00000"/>
                </a:solidFill>
              </a:rPr>
              <a:t>);</a:t>
            </a:r>
          </a:p>
          <a:p>
            <a:r>
              <a:rPr lang="de-DE" sz="2800"/>
              <a:t>		</a:t>
            </a:r>
            <a:r>
              <a:rPr lang="de-DE" sz="280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creditService.dispatchCredit</a:t>
            </a:r>
            <a:r>
              <a:rPr lang="de-DE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();</a:t>
            </a:r>
          </a:p>
          <a:p>
            <a:r>
              <a:rPr lang="de-DE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	}</a:t>
            </a:r>
          </a:p>
          <a:p>
            <a:endParaRPr lang="de-DE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de-DE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}</a:t>
            </a:r>
          </a:p>
        </p:txBody>
      </p:sp>
      <p:pic>
        <p:nvPicPr>
          <p:cNvPr id="11" name="Grafik 10" descr="Nach rechts zeigender Finger, Handrücken ">
            <a:extLst>
              <a:ext uri="{FF2B5EF4-FFF2-40B4-BE49-F238E27FC236}">
                <a16:creationId xmlns:a16="http://schemas.microsoft.com/office/drawing/2014/main" id="{6A9976FB-DB29-8640-9CD8-038C85456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8875" flipH="1">
            <a:off x="9229771" y="2515207"/>
            <a:ext cx="1306835" cy="1310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1BB6E01-3DCF-0E48-9893-CC427ECBFC82}"/>
              </a:ext>
            </a:extLst>
          </p:cNvPr>
          <p:cNvSpPr/>
          <p:nvPr/>
        </p:nvSpPr>
        <p:spPr>
          <a:xfrm rot="2534203">
            <a:off x="9223165" y="2043428"/>
            <a:ext cx="3164649" cy="923330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DI</a:t>
            </a:r>
          </a:p>
        </p:txBody>
      </p:sp>
    </p:spTree>
    <p:extLst>
      <p:ext uri="{BB962C8B-B14F-4D97-AF65-F5344CB8AC3E}">
        <p14:creationId xmlns:p14="http://schemas.microsoft.com/office/powerpoint/2010/main" val="211389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895FE-F27F-094F-8303-E0FA3E6E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58" y="215847"/>
            <a:ext cx="10515600" cy="1325563"/>
          </a:xfrm>
        </p:spPr>
        <p:txBody>
          <a:bodyPr/>
          <a:lstStyle/>
          <a:p>
            <a:r>
              <a:rPr lang="de-DE"/>
              <a:t>What if ?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47EE75A-93A4-ED42-9C06-5449ED48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86" y="90617"/>
            <a:ext cx="7928658" cy="6676765"/>
          </a:xfrm>
          <a:prstGeom prst="rect">
            <a:avLst/>
          </a:prstGeom>
        </p:spPr>
      </p:pic>
      <p:pic>
        <p:nvPicPr>
          <p:cNvPr id="41" name="Grafik 40" descr="Ein Bild, das Person, drinnen, Wand, Tisch enthält.&#10;&#10;Automatisch generierte Beschreibung">
            <a:extLst>
              <a:ext uri="{FF2B5EF4-FFF2-40B4-BE49-F238E27FC236}">
                <a16:creationId xmlns:a16="http://schemas.microsoft.com/office/drawing/2014/main" id="{0B96A8B7-ABF3-8645-B085-6CD23CB1A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9474019">
            <a:off x="487140" y="5022769"/>
            <a:ext cx="2251320" cy="11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6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BCEC688-BE21-DC4C-A9D9-A7AE9694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Manual DI Problems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E485BFFF-0970-4025-9B20-DBD543844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79455"/>
              </p:ext>
            </p:extLst>
          </p:nvPr>
        </p:nvGraphicFramePr>
        <p:xfrm>
          <a:off x="5194300" y="470925"/>
          <a:ext cx="6513604" cy="6117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312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29BA20-FD1F-FE41-B010-3788F521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de-DE" b="1">
                <a:solidFill>
                  <a:schemeClr val="bg1"/>
                </a:solidFill>
              </a:rPr>
              <a:t>Solution for manual DI Problems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751CEC-01E9-4509-9887-D9B6A170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463" y="2989536"/>
            <a:ext cx="2603386" cy="2603386"/>
          </a:xfrm>
          <a:prstGeom prst="rect">
            <a:avLst/>
          </a:prstGeom>
          <a:effectLst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BC4B8-CB75-7E48-B64B-6998C6AD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186" y="2463074"/>
            <a:ext cx="7279477" cy="4048711"/>
          </a:xfrm>
        </p:spPr>
        <p:txBody>
          <a:bodyPr>
            <a:normAutofit lnSpcReduction="10000"/>
          </a:bodyPr>
          <a:lstStyle/>
          <a:p>
            <a:pPr marL="628650" indent="-342900">
              <a:buFont typeface="Arial" charset="0"/>
              <a:buChar char="•"/>
            </a:pPr>
            <a:r>
              <a:rPr lang="de-DE" sz="4000" err="1"/>
              <a:t>having</a:t>
            </a:r>
            <a:r>
              <a:rPr lang="de-DE" sz="4000"/>
              <a:t> an </a:t>
            </a:r>
            <a:r>
              <a:rPr lang="de-DE" sz="4000" b="1" err="1"/>
              <a:t>agent</a:t>
            </a:r>
            <a:r>
              <a:rPr lang="de-DE" sz="4000" b="1"/>
              <a:t>/</a:t>
            </a:r>
            <a:r>
              <a:rPr lang="de-DE" sz="4000" b="1" err="1"/>
              <a:t>factory</a:t>
            </a:r>
            <a:r>
              <a:rPr lang="de-DE" sz="4000" b="1"/>
              <a:t>/</a:t>
            </a:r>
            <a:r>
              <a:rPr lang="de-DE" sz="4000" b="1" err="1"/>
              <a:t>framework</a:t>
            </a:r>
            <a:endParaRPr lang="de-DE" sz="4000" b="1"/>
          </a:p>
          <a:p>
            <a:pPr marL="285750" indent="0">
              <a:buNone/>
            </a:pPr>
            <a:endParaRPr lang="de-DE" sz="4000" b="1"/>
          </a:p>
          <a:p>
            <a:pPr marL="876300" lvl="1" indent="-342900">
              <a:buFont typeface="Arial" charset="0"/>
              <a:buChar char="•"/>
            </a:pPr>
            <a:r>
              <a:rPr lang="de-DE" sz="4000" err="1"/>
              <a:t>to</a:t>
            </a:r>
            <a:r>
              <a:rPr lang="de-DE" sz="4000"/>
              <a:t> </a:t>
            </a:r>
            <a:r>
              <a:rPr lang="de-DE" sz="4000" err="1"/>
              <a:t>instantiate</a:t>
            </a:r>
            <a:r>
              <a:rPr lang="de-DE" sz="4000"/>
              <a:t> </a:t>
            </a:r>
            <a:r>
              <a:rPr lang="de-DE" sz="4000" err="1"/>
              <a:t>the</a:t>
            </a:r>
            <a:r>
              <a:rPr lang="de-DE" sz="4000"/>
              <a:t> </a:t>
            </a:r>
            <a:r>
              <a:rPr lang="de-DE" sz="4000" err="1"/>
              <a:t>dependee</a:t>
            </a:r>
            <a:r>
              <a:rPr lang="de-DE" sz="4000"/>
              <a:t> </a:t>
            </a:r>
            <a:r>
              <a:rPr lang="de-DE" sz="4000" err="1"/>
              <a:t>objects</a:t>
            </a:r>
            <a:r>
              <a:rPr lang="de-DE" sz="4000"/>
              <a:t> </a:t>
            </a:r>
          </a:p>
          <a:p>
            <a:pPr marL="876300" lvl="1" indent="-342900">
              <a:buFont typeface="Arial" charset="0"/>
              <a:buChar char="•"/>
            </a:pPr>
            <a:endParaRPr lang="de-DE" sz="4000"/>
          </a:p>
          <a:p>
            <a:pPr marL="876300" lvl="1" indent="-342900">
              <a:buFont typeface="Arial" charset="0"/>
              <a:buChar char="•"/>
            </a:pPr>
            <a:r>
              <a:rPr lang="de-DE" sz="4000"/>
              <a:t> </a:t>
            </a:r>
            <a:r>
              <a:rPr lang="de-DE" sz="4000" err="1"/>
              <a:t>resolve</a:t>
            </a:r>
            <a:r>
              <a:rPr lang="de-DE" sz="4000"/>
              <a:t> </a:t>
            </a:r>
            <a:r>
              <a:rPr lang="de-DE" sz="4000" err="1"/>
              <a:t>the</a:t>
            </a:r>
            <a:r>
              <a:rPr lang="de-DE" sz="4000"/>
              <a:t> </a:t>
            </a:r>
            <a:r>
              <a:rPr lang="de-DE" sz="4000" err="1"/>
              <a:t>dependencies</a:t>
            </a:r>
            <a:endParaRPr lang="de-DE" sz="4000"/>
          </a:p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02307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5E74B-AD45-7C4B-8876-61507E2A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05" y="265734"/>
            <a:ext cx="10515600" cy="1325563"/>
          </a:xfrm>
        </p:spPr>
        <p:txBody>
          <a:bodyPr>
            <a:normAutofit/>
          </a:bodyPr>
          <a:lstStyle/>
          <a:p>
            <a:r>
              <a:rPr lang="de-DE" sz="4800" b="1"/>
              <a:t>IoC / DI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0B215-A01E-294E-A30C-25DD8D45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sz="4000"/>
              <a:t>The </a:t>
            </a:r>
            <a:r>
              <a:rPr lang="de-DE" sz="4000" err="1"/>
              <a:t>process</a:t>
            </a:r>
            <a:endParaRPr lang="de-DE" sz="4000"/>
          </a:p>
          <a:p>
            <a:pPr marL="1085850" lvl="1" indent="-342900">
              <a:buFont typeface="Arial" charset="0"/>
              <a:buChar char="•"/>
            </a:pPr>
            <a:r>
              <a:rPr lang="de-DE" sz="4000" err="1"/>
              <a:t>of</a:t>
            </a:r>
            <a:r>
              <a:rPr lang="de-DE" sz="4000"/>
              <a:t> </a:t>
            </a:r>
            <a:r>
              <a:rPr lang="de-DE" sz="4000" err="1"/>
              <a:t>letting</a:t>
            </a:r>
            <a:r>
              <a:rPr lang="de-DE" sz="4000"/>
              <a:t> out </a:t>
            </a:r>
            <a:r>
              <a:rPr lang="de-DE" sz="4000" err="1"/>
              <a:t>our</a:t>
            </a:r>
            <a:r>
              <a:rPr lang="de-DE" sz="4000"/>
              <a:t> </a:t>
            </a:r>
            <a:r>
              <a:rPr lang="de-DE" sz="4000" err="1"/>
              <a:t>control</a:t>
            </a:r>
            <a:r>
              <a:rPr lang="de-DE" sz="4000"/>
              <a:t> in </a:t>
            </a:r>
            <a:r>
              <a:rPr lang="de-DE" sz="4000" err="1"/>
              <a:t>the</a:t>
            </a:r>
            <a:r>
              <a:rPr lang="de-DE" sz="4000"/>
              <a:t> </a:t>
            </a:r>
            <a:r>
              <a:rPr lang="de-DE" sz="4000" err="1"/>
              <a:t>instantiation</a:t>
            </a:r>
            <a:r>
              <a:rPr lang="de-DE" sz="4000"/>
              <a:t> </a:t>
            </a:r>
            <a:r>
              <a:rPr lang="de-DE" sz="4000" err="1"/>
              <a:t>of</a:t>
            </a:r>
            <a:r>
              <a:rPr lang="de-DE" sz="4000"/>
              <a:t> </a:t>
            </a:r>
            <a:r>
              <a:rPr lang="de-DE" sz="4000" err="1"/>
              <a:t>dependent</a:t>
            </a:r>
            <a:r>
              <a:rPr lang="de-DE" sz="4000"/>
              <a:t> </a:t>
            </a:r>
            <a:r>
              <a:rPr lang="de-DE" sz="4000" err="1"/>
              <a:t>objects</a:t>
            </a:r>
            <a:r>
              <a:rPr lang="de-DE" sz="4000"/>
              <a:t> </a:t>
            </a:r>
            <a:r>
              <a:rPr lang="de-DE" sz="4000" err="1"/>
              <a:t>and</a:t>
            </a:r>
            <a:r>
              <a:rPr lang="de-DE" sz="4000"/>
              <a:t> </a:t>
            </a:r>
            <a:r>
              <a:rPr lang="de-DE" sz="4000" err="1"/>
              <a:t>configuring</a:t>
            </a:r>
            <a:r>
              <a:rPr lang="de-DE" sz="4000"/>
              <a:t> </a:t>
            </a:r>
            <a:r>
              <a:rPr lang="de-DE" sz="4000" err="1"/>
              <a:t>the</a:t>
            </a:r>
            <a:r>
              <a:rPr lang="de-DE" sz="4000"/>
              <a:t> </a:t>
            </a:r>
            <a:r>
              <a:rPr lang="de-DE" sz="4000" err="1"/>
              <a:t>object</a:t>
            </a:r>
            <a:r>
              <a:rPr lang="de-DE" sz="4000"/>
              <a:t> </a:t>
            </a:r>
            <a:r>
              <a:rPr lang="de-DE" sz="4000" err="1"/>
              <a:t>graph</a:t>
            </a:r>
            <a:r>
              <a:rPr lang="de-DE" sz="4000"/>
              <a:t> </a:t>
            </a:r>
            <a:r>
              <a:rPr lang="de-DE" sz="4000" err="1"/>
              <a:t>is</a:t>
            </a:r>
            <a:r>
              <a:rPr lang="de-DE" sz="4000"/>
              <a:t> </a:t>
            </a:r>
            <a:r>
              <a:rPr lang="de-DE" sz="4000" b="1" u="sng">
                <a:solidFill>
                  <a:srgbClr val="FF0000"/>
                </a:solidFill>
              </a:rPr>
              <a:t>Inversion </a:t>
            </a:r>
            <a:r>
              <a:rPr lang="de-DE" sz="4000" b="1" u="sng" err="1">
                <a:solidFill>
                  <a:srgbClr val="FF0000"/>
                </a:solidFill>
              </a:rPr>
              <a:t>of</a:t>
            </a:r>
            <a:r>
              <a:rPr lang="de-DE" sz="4000" b="1" u="sng">
                <a:solidFill>
                  <a:srgbClr val="FF0000"/>
                </a:solidFill>
              </a:rPr>
              <a:t> Control (</a:t>
            </a:r>
            <a:r>
              <a:rPr lang="de-DE" sz="4000" b="1" u="sng" err="1">
                <a:solidFill>
                  <a:srgbClr val="FF0000"/>
                </a:solidFill>
              </a:rPr>
              <a:t>IoC</a:t>
            </a:r>
            <a:r>
              <a:rPr lang="de-DE" sz="4000" b="1" u="sng">
                <a:solidFill>
                  <a:srgbClr val="FF0000"/>
                </a:solidFill>
              </a:rPr>
              <a:t>)</a:t>
            </a:r>
          </a:p>
          <a:p>
            <a:pPr marL="1085850" lvl="1" indent="-342900">
              <a:buFont typeface="Arial" charset="0"/>
              <a:buChar char="•"/>
            </a:pPr>
            <a:endParaRPr lang="de-DE" sz="4000" b="1" u="sng">
              <a:solidFill>
                <a:srgbClr val="FF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4000" err="1"/>
              <a:t>of</a:t>
            </a:r>
            <a:r>
              <a:rPr lang="de-DE" sz="4000"/>
              <a:t> </a:t>
            </a:r>
            <a:r>
              <a:rPr lang="de-DE" sz="4000" err="1"/>
              <a:t>resolving</a:t>
            </a:r>
            <a:r>
              <a:rPr lang="de-DE" sz="4000"/>
              <a:t> </a:t>
            </a:r>
            <a:r>
              <a:rPr lang="de-DE" sz="4000" err="1"/>
              <a:t>the</a:t>
            </a:r>
            <a:r>
              <a:rPr lang="de-DE" sz="4000"/>
              <a:t> </a:t>
            </a:r>
            <a:r>
              <a:rPr lang="de-DE" sz="4000" err="1"/>
              <a:t>dependencies</a:t>
            </a:r>
            <a:r>
              <a:rPr lang="de-DE" sz="4000"/>
              <a:t> </a:t>
            </a:r>
            <a:r>
              <a:rPr lang="de-DE" sz="4000" err="1"/>
              <a:t>is</a:t>
            </a:r>
            <a:r>
              <a:rPr lang="de-DE" sz="4000"/>
              <a:t> </a:t>
            </a:r>
            <a:r>
              <a:rPr lang="de-DE" sz="4000" err="1"/>
              <a:t>called</a:t>
            </a:r>
            <a:r>
              <a:rPr lang="de-DE" sz="4000"/>
              <a:t> </a:t>
            </a:r>
            <a:r>
              <a:rPr lang="de-DE" sz="4000" b="1"/>
              <a:t>Dependency </a:t>
            </a:r>
            <a:r>
              <a:rPr lang="de-DE" sz="4000" b="1" err="1"/>
              <a:t>Injection</a:t>
            </a:r>
            <a:r>
              <a:rPr lang="de-DE" sz="4000" b="1"/>
              <a:t> (DI)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09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CD6E9-9A18-F241-9A52-BC83D7A8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48E2CF3-29CF-4312-B542-1C86BC48B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8889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8830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E2E87F-5758-C045-8953-A32DD484E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DE">
                <a:solidFill>
                  <a:schemeClr val="bg1"/>
                </a:solidFill>
              </a:rPr>
              <a:t>Dependency </a:t>
            </a:r>
            <a:r>
              <a:rPr lang="de-DE" err="1">
                <a:solidFill>
                  <a:schemeClr val="bg1"/>
                </a:solidFill>
              </a:rPr>
              <a:t>Injection</a:t>
            </a:r>
            <a:r>
              <a:rPr lang="de-DE">
                <a:solidFill>
                  <a:schemeClr val="bg1"/>
                </a:solidFill>
              </a:rPr>
              <a:t> in Spring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427C71-738D-40C0-A9E8-A737187C2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7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C9AF7-C04D-B34D-8059-0BF4E04A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60"/>
            <a:ext cx="10515600" cy="1325563"/>
          </a:xfrm>
        </p:spPr>
        <p:txBody>
          <a:bodyPr/>
          <a:lstStyle/>
          <a:p>
            <a:r>
              <a:rPr lang="de-DE"/>
              <a:t>Spring Bean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3E104-6630-8F45-A7B5-A82713A1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Plain</a:t>
            </a:r>
            <a:r>
              <a:rPr lang="de-DE"/>
              <a:t> Old Java </a:t>
            </a:r>
            <a:r>
              <a:rPr lang="de-DE" err="1"/>
              <a:t>Object</a:t>
            </a:r>
            <a:r>
              <a:rPr lang="de-DE"/>
              <a:t> (POJO)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/will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sz="3600" b="1" err="1">
                <a:solidFill>
                  <a:srgbClr val="C00000"/>
                </a:solidFill>
              </a:rPr>
              <a:t>managed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Spring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called</a:t>
            </a:r>
            <a:r>
              <a:rPr lang="de-DE"/>
              <a:t> </a:t>
            </a:r>
            <a:r>
              <a:rPr lang="de-DE" b="1" u="sng">
                <a:solidFill>
                  <a:schemeClr val="accent1"/>
                </a:solidFill>
              </a:rPr>
              <a:t>Spring Bean</a:t>
            </a:r>
            <a:r>
              <a:rPr lang="de-DE"/>
              <a:t>. </a:t>
            </a:r>
          </a:p>
          <a:p>
            <a:endParaRPr lang="de-DE"/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E950A1D9-5029-9A47-96ED-0AB15739FC34}"/>
              </a:ext>
            </a:extLst>
          </p:cNvPr>
          <p:cNvSpPr/>
          <p:nvPr/>
        </p:nvSpPr>
        <p:spPr>
          <a:xfrm>
            <a:off x="4446090" y="3141632"/>
            <a:ext cx="2641602" cy="3351243"/>
          </a:xfrm>
          <a:prstGeom prst="can">
            <a:avLst/>
          </a:prstGeom>
          <a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A47348-32EF-C946-A8FB-E96763F2B338}"/>
              </a:ext>
            </a:extLst>
          </p:cNvPr>
          <p:cNvSpPr/>
          <p:nvPr/>
        </p:nvSpPr>
        <p:spPr>
          <a:xfrm>
            <a:off x="843140" y="4440735"/>
            <a:ext cx="1358153" cy="753036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SimpleCar</a:t>
            </a:r>
            <a:endParaRPr lang="de-DE"/>
          </a:p>
        </p:txBody>
      </p:sp>
      <p:cxnSp>
        <p:nvCxnSpPr>
          <p:cNvPr id="8" name="Gekrümmte Verbindung 7">
            <a:extLst>
              <a:ext uri="{FF2B5EF4-FFF2-40B4-BE49-F238E27FC236}">
                <a16:creationId xmlns:a16="http://schemas.microsoft.com/office/drawing/2014/main" id="{D0A1EBC4-6498-AA45-8EB3-5ACAB4E1AECF}"/>
              </a:ext>
            </a:extLst>
          </p:cNvPr>
          <p:cNvCxnSpPr/>
          <p:nvPr/>
        </p:nvCxnSpPr>
        <p:spPr>
          <a:xfrm flipV="1">
            <a:off x="6511095" y="3194383"/>
            <a:ext cx="2770094" cy="1613647"/>
          </a:xfrm>
          <a:prstGeom prst="curvedConnector3">
            <a:avLst/>
          </a:prstGeom>
          <a:ln cap="sq">
            <a:prstDash val="dash"/>
            <a:bevel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AF60104-4342-6B43-AF00-A9A355248DCC}"/>
              </a:ext>
            </a:extLst>
          </p:cNvPr>
          <p:cNvSpPr txBox="1"/>
          <p:nvPr/>
        </p:nvSpPr>
        <p:spPr>
          <a:xfrm>
            <a:off x="9332489" y="2918904"/>
            <a:ext cx="1629583" cy="65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SimpleCar Bean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3C74E5-B7BD-B341-9570-763723D3F1D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446090" y="3742791"/>
            <a:ext cx="2641602" cy="27500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19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8 -0.04745 C 0.0207 -0.07916 0.02083 -0.11111 0.02174 -0.14305 C 0.02214 -0.15486 0.0237 -0.15393 0.02669 -0.16319 C 0.02786 -0.16712 0.02852 -0.17129 0.02995 -0.17476 C 0.03411 -0.18541 0.03464 -0.18194 0.03971 -0.18935 C 0.05794 -0.21643 0.03242 -0.18217 0.04948 -0.20393 C 0.05169 -0.20671 0.05391 -0.20949 0.05599 -0.2125 C 0.05768 -0.21527 0.05898 -0.21898 0.06094 -0.22129 C 0.06237 -0.22291 0.06419 -0.22314 0.06576 -0.22407 C 0.09701 -0.26111 0.05781 -0.21643 0.08372 -0.24143 C 0.08711 -0.2449 0.08984 -0.25092 0.09349 -0.253 L 0.1082 -0.2618 C 0.10977 -0.26273 0.11133 -0.26412 0.11302 -0.26458 C 0.11576 -0.26574 0.11849 -0.26643 0.12122 -0.26759 C 0.12292 -0.26828 0.12448 -0.2699 0.12617 -0.27037 C 0.13151 -0.27199 0.13698 -0.27222 0.14245 -0.27337 C 0.1457 -0.27407 0.14896 -0.27523 0.15221 -0.27615 C 0.2043 -0.27384 0.19766 -0.27847 0.22721 -0.27037 C 0.25052 -0.26412 0.22148 -0.27199 0.25 -0.2618 L 0.26641 -0.25601 C 0.27148 -0.25 0.27357 -0.24722 0.27943 -0.24143 C 0.28151 -0.23935 0.28385 -0.23796 0.28594 -0.23564 C 0.29479 -0.22592 0.2901 -0.22916 0.2974 -0.21828 C 0.29948 -0.21527 0.30169 -0.2125 0.30391 -0.20972 C 0.30859 -0.2037 0.3099 -0.20393 0.31367 -0.19513 C 0.31602 -0.18958 0.31797 -0.18356 0.32018 -0.17777 L 0.32669 -0.16041 L 0.32995 -0.15162 L 0.3332 -0.14305 C 0.34128 -0.08541 0.3349 -0.13541 0.3349 0.01065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528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B4D61F-C50E-AF48-A031-D07CC518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IoC Container</a:t>
            </a:r>
          </a:p>
        </p:txBody>
      </p:sp>
      <p:graphicFrame>
        <p:nvGraphicFramePr>
          <p:cNvPr id="10" name="Inhaltsplatzhalter 7">
            <a:extLst>
              <a:ext uri="{FF2B5EF4-FFF2-40B4-BE49-F238E27FC236}">
                <a16:creationId xmlns:a16="http://schemas.microsoft.com/office/drawing/2014/main" id="{C63029B2-ECCC-41A2-B5C4-D102118526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1456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5985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E2813-4E12-0647-972E-5259D75A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076"/>
            <a:ext cx="10515600" cy="1325563"/>
          </a:xfrm>
        </p:spPr>
        <p:txBody>
          <a:bodyPr/>
          <a:lstStyle/>
          <a:p>
            <a:r>
              <a:rPr lang="de-DE" err="1"/>
              <a:t>IoC</a:t>
            </a:r>
            <a:r>
              <a:rPr lang="de-DE"/>
              <a:t> Container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C6A8637-13DF-AC4F-B178-9D213108ACDB}"/>
              </a:ext>
            </a:extLst>
          </p:cNvPr>
          <p:cNvCxnSpPr>
            <a:cxnSpLocks/>
          </p:cNvCxnSpPr>
          <p:nvPr/>
        </p:nvCxnSpPr>
        <p:spPr>
          <a:xfrm flipV="1">
            <a:off x="1504950" y="2406619"/>
            <a:ext cx="1781175" cy="763289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Zylinder 21">
            <a:extLst>
              <a:ext uri="{FF2B5EF4-FFF2-40B4-BE49-F238E27FC236}">
                <a16:creationId xmlns:a16="http://schemas.microsoft.com/office/drawing/2014/main" id="{39318730-F5FC-B14F-ADD4-2BAB910F5BBA}"/>
              </a:ext>
            </a:extLst>
          </p:cNvPr>
          <p:cNvSpPr/>
          <p:nvPr/>
        </p:nvSpPr>
        <p:spPr>
          <a:xfrm>
            <a:off x="7023102" y="3090305"/>
            <a:ext cx="2641602" cy="3351243"/>
          </a:xfrm>
          <a:prstGeom prst="can">
            <a:avLst/>
          </a:pr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ED5E74E-5062-E84E-9BB9-050917EEF787}"/>
              </a:ext>
            </a:extLst>
          </p:cNvPr>
          <p:cNvCxnSpPr>
            <a:cxnSpLocks noChangeAspect="1"/>
          </p:cNvCxnSpPr>
          <p:nvPr/>
        </p:nvCxnSpPr>
        <p:spPr>
          <a:xfrm>
            <a:off x="7487900" y="4765926"/>
            <a:ext cx="76012" cy="72211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6F8390A-43CD-2249-90A8-FBC4CC780363}"/>
              </a:ext>
            </a:extLst>
          </p:cNvPr>
          <p:cNvCxnSpPr>
            <a:cxnSpLocks/>
          </p:cNvCxnSpPr>
          <p:nvPr/>
        </p:nvCxnSpPr>
        <p:spPr>
          <a:xfrm flipH="1">
            <a:off x="7831785" y="5860390"/>
            <a:ext cx="1192270" cy="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272AB2D-54C3-794F-928A-52022487FFBE}"/>
              </a:ext>
            </a:extLst>
          </p:cNvPr>
          <p:cNvCxnSpPr>
            <a:cxnSpLocks/>
          </p:cNvCxnSpPr>
          <p:nvPr/>
        </p:nvCxnSpPr>
        <p:spPr>
          <a:xfrm flipH="1" flipV="1">
            <a:off x="9024055" y="4804042"/>
            <a:ext cx="94548" cy="68580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C8388F9-8D4F-6944-803C-94A41B8ADCB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504950" y="3195891"/>
            <a:ext cx="1717132" cy="159804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A6805D-CAAA-FE4D-91BB-A88FB2D6CDBE}"/>
              </a:ext>
            </a:extLst>
          </p:cNvPr>
          <p:cNvCxnSpPr>
            <a:cxnSpLocks/>
          </p:cNvCxnSpPr>
          <p:nvPr/>
        </p:nvCxnSpPr>
        <p:spPr>
          <a:xfrm flipV="1">
            <a:off x="1504950" y="5180226"/>
            <a:ext cx="1707368" cy="61097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2C1AEDB3-4E4C-1143-94DC-09A5CF520D0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013338" y="3592840"/>
            <a:ext cx="2641602" cy="2750084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74A2505-1A6F-604D-9313-873DC26DF58F}"/>
              </a:ext>
            </a:extLst>
          </p:cNvPr>
          <p:cNvSpPr/>
          <p:nvPr/>
        </p:nvSpPr>
        <p:spPr>
          <a:xfrm>
            <a:off x="3286124" y="1828800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CD7F1-8B38-EB44-B2D2-A0C115E02DE0}"/>
              </a:ext>
            </a:extLst>
          </p:cNvPr>
          <p:cNvSpPr/>
          <p:nvPr/>
        </p:nvSpPr>
        <p:spPr>
          <a:xfrm>
            <a:off x="838199" y="3056334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87706-AD6D-4649-9153-8A7D77C30BF8}"/>
              </a:ext>
            </a:extLst>
          </p:cNvPr>
          <p:cNvSpPr/>
          <p:nvPr/>
        </p:nvSpPr>
        <p:spPr>
          <a:xfrm>
            <a:off x="838199" y="5619750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732172-A323-514F-8325-28CB72BED1D4}"/>
              </a:ext>
            </a:extLst>
          </p:cNvPr>
          <p:cNvSpPr/>
          <p:nvPr/>
        </p:nvSpPr>
        <p:spPr>
          <a:xfrm>
            <a:off x="3114674" y="4691063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D81CF2-8056-BA41-A830-0D205CA3351C}"/>
              </a:ext>
            </a:extLst>
          </p:cNvPr>
          <p:cNvSpPr/>
          <p:nvPr/>
        </p:nvSpPr>
        <p:spPr>
          <a:xfrm>
            <a:off x="3102591" y="4698991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1D7763-AB75-4A47-902A-E843B1362643}"/>
              </a:ext>
            </a:extLst>
          </p:cNvPr>
          <p:cNvSpPr/>
          <p:nvPr/>
        </p:nvSpPr>
        <p:spPr>
          <a:xfrm>
            <a:off x="846820" y="5612975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1CF4B6-7D6A-164A-A323-141F71A9D7A9}"/>
              </a:ext>
            </a:extLst>
          </p:cNvPr>
          <p:cNvSpPr/>
          <p:nvPr/>
        </p:nvSpPr>
        <p:spPr>
          <a:xfrm>
            <a:off x="838198" y="3077765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04ADCB-12F8-2C42-8342-83F929C1C705}"/>
              </a:ext>
            </a:extLst>
          </p:cNvPr>
          <p:cNvSpPr/>
          <p:nvPr/>
        </p:nvSpPr>
        <p:spPr>
          <a:xfrm>
            <a:off x="3324985" y="1855158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7844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3 -0.03797 C 0.01341 -0.04445 0.01497 -0.05163 0.01758 -0.05741 C 0.0207 -0.06482 0.02487 -0.07038 0.02851 -0.07686 C 0.03737 -0.09283 0.03229 -0.08519 0.04414 -0.09908 C 0.0457 -0.10093 0.047 -0.10371 0.04883 -0.10463 C 0.05039 -0.10556 0.05195 -0.10649 0.05351 -0.10741 C 0.0556 -0.10926 0.05768 -0.11112 0.05976 -0.11297 C 0.06133 -0.11482 0.06263 -0.11737 0.06445 -0.11852 C 0.06692 -0.12038 0.06966 -0.12038 0.07226 -0.1213 C 0.07539 -0.125 0.07799 -0.13079 0.08164 -0.13241 C 0.08372 -0.13334 0.0858 -0.13426 0.08789 -0.13519 C 0.08945 -0.13612 0.09088 -0.13727 0.09258 -0.13797 C 0.09505 -0.13913 0.09778 -0.13982 0.10039 -0.14075 C 0.10195 -0.14167 0.10338 -0.14306 0.10508 -0.14352 C 0.10859 -0.14491 0.11237 -0.14538 0.11601 -0.1463 C 0.13112 -0.14538 0.14622 -0.14538 0.16133 -0.14352 C 0.16341 -0.14352 0.16549 -0.1419 0.16758 -0.14075 C 0.17474 -0.13727 0.17317 -0.13681 0.18164 -0.12686 C 0.18476 -0.12315 0.18776 -0.11945 0.19101 -0.11575 C 0.19349 -0.11297 0.19622 -0.11042 0.19883 -0.10741 C 0.20312 -0.10232 0.20755 -0.09746 0.21133 -0.09075 C 0.21263 -0.08843 0.21302 -0.08496 0.21445 -0.08241 C 0.22474 -0.06413 0.21679 -0.08403 0.22539 -0.06575 C 0.23086 -0.05394 0.22643 -0.06181 0.23008 -0.04908 C 0.2401 -0.01343 0.22526 -0.07362 0.23633 -0.02963 C 0.2414 -0.00926 0.23698 -0.02223 0.24258 -0.00741 C 0.2431 -0.00371 0.24323 4.81481E-6 0.24414 0.0037 C 0.24583 0.01134 0.24922 0.01782 0.25039 0.02592 C 0.25234 0.04027 0.25065 0.03379 0.25508 0.04537 C 0.25625 0.0537 0.25612 0.05833 0.25976 0.06481 C 0.26106 0.06712 0.26289 0.06805 0.26445 0.07037 C 0.26614 0.07268 0.26718 0.07638 0.26914 0.0787 C 0.27044 0.08032 0.27226 0.08009 0.27383 0.08148 C 0.27539 0.08287 0.27682 0.08541 0.27851 0.08703 C 0.27994 0.08819 0.28151 0.08888 0.2832 0.08981 C 0.28724 0.09166 0.29153 0.09351 0.2957 0.09537 L 0.3082 0.10092 C 0.31028 0.10185 0.31237 0.10231 0.31445 0.1037 L 0.31914 0.10648 C 0.31966 0.11574 0.31718 0.12708 0.3207 0.13425 C 0.32396 0.14097 0.33099 0.12685 0.3332 0.12314 " pathEditMode="relative" ptsTypes="AAAAAAAAAAAAAAAAAAAAAAAAAAAAAAAAAAA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4282 C 0.00898 -0.07153 0.00937 -0.10069 0.01211 -0.12893 C 0.01302 -0.13889 0.01588 -0.14768 0.01836 -0.15671 C 0.0237 -0.17754 0.02982 -0.19745 0.03555 -0.21782 C 0.05065 -0.27176 0.03489 -0.21921 0.05898 -0.28449 C 0.06393 -0.29815 0.06745 -0.31342 0.07305 -0.32616 C 0.08216 -0.34768 0.09336 -0.3662 0.10273 -0.38727 C 0.11575 -0.41713 0.12487 -0.45301 0.14023 -0.47893 L 0.17773 -0.54282 C 0.18437 -0.55463 0.20937 -0.60069 0.21836 -0.61227 C 0.23034 -0.62801 0.24114 -0.64676 0.2543 -0.65949 C 0.32252 -0.72708 0.25247 -0.66134 0.29961 -0.69838 C 0.30338 -0.70162 0.30651 -0.70694 0.31055 -0.70949 C 0.31497 -0.7125 0.31992 -0.71319 0.32461 -0.71504 C 0.32825 -0.7169 0.33177 -0.71898 0.33541 -0.7206 C 0.34857 -0.72662 0.34831 -0.72592 0.36055 -0.72893 L 0.44961 -0.72338 C 0.45221 -0.72338 0.45495 -0.72268 0.45742 -0.7206 C 0.46081 -0.71805 0.46367 -0.71366 0.4668 -0.70949 C 0.48424 -0.6868 0.47682 -0.6993 0.48398 -0.68171 C 0.48541 -0.67801 0.48724 -0.67477 0.48867 -0.6706 C 0.49101 -0.66366 0.49492 -0.64838 0.49492 -0.64838 C 0.4957 -0.6412 0.49765 -0.62477 0.49805 -0.61782 C 0.50208 -0.54074 0.49739 -0.6037 0.50117 -0.55671 C 0.50182 -0.53796 0.50195 -0.51296 0.5043 -0.49282 C 0.50456 -0.49004 0.50534 -0.4875 0.50586 -0.48449 C 0.5069 -0.47824 0.50807 -0.47176 0.50898 -0.46504 C 0.51172 -0.44352 0.50911 -0.45486 0.51211 -0.43727 C 0.51302 -0.43171 0.51432 -0.42639 0.51523 -0.4206 C 0.51719 -0.40648 0.51549 -0.41273 0.51992 -0.40116 C 0.52044 -0.39004 0.5207 -0.37893 0.52148 -0.36782 C 0.52174 -0.36412 0.52252 -0.36065 0.52305 -0.35671 C 0.52357 -0.35139 0.52409 -0.3456 0.52461 -0.34004 C 0.52409 -0.32523 0.52383 -0.31041 0.52305 -0.2956 C 0.52278 -0.2919 0.52187 -0.28842 0.52148 -0.28449 C 0.52031 -0.27361 0.5194 -0.26227 0.51836 -0.25116 C 0.51653 -0.23287 0.5168 -0.24028 0.5168 -0.22893 " pathEditMode="relative" ptsTypes="AAAAAAAAAAAAAAAAAAAAAAAAAAAAAAAAAAA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5 -0.03449 C 0.01862 -0.03634 0.02292 -0.0375 0.02695 -0.04004 C 0.03125 -0.04305 0.03529 -0.04745 0.03945 -0.05115 L 0.04883 -0.05949 C 0.05195 -0.06226 0.05508 -0.06481 0.0582 -0.06782 C 0.06185 -0.07152 0.06536 -0.07569 0.06914 -0.07893 C 0.09075 -0.09838 0.06862 -0.07592 0.09414 -0.0956 C 0.09792 -0.09861 0.1013 -0.10324 0.10508 -0.10671 C 0.10911 -0.11064 0.11328 -0.11481 0.11758 -0.11782 C 0.14414 -0.13773 0.12552 -0.12152 0.15508 -0.13726 C 0.16042 -0.14027 0.16536 -0.14537 0.1707 -0.14838 C 0.18984 -0.15995 0.19362 -0.15949 0.21289 -0.16782 C 0.23932 -0.17963 0.23294 -0.17916 0.25977 -0.18726 C 0.26693 -0.18958 0.27422 -0.19143 0.28164 -0.19282 C 0.2888 -0.19421 0.29622 -0.19467 0.30352 -0.1956 C 0.30924 -0.19652 0.31497 -0.19745 0.3207 -0.19838 C 0.34831 -0.19652 0.37591 -0.19629 0.40352 -0.19282 C 0.40898 -0.19236 0.41276 -0.18588 0.41602 -0.17893 C 0.41719 -0.17638 0.41797 -0.17338 0.41914 -0.1706 C 0.42057 -0.16689 0.42227 -0.16342 0.42383 -0.15949 C 0.42591 -0.15416 0.42838 -0.14884 0.43008 -0.14282 C 0.43555 -0.12338 0.43581 -0.12407 0.43945 -0.10671 C 0.44206 -0.09444 0.4401 -0.10208 0.44258 -0.08726 C 0.44349 -0.08171 0.44505 -0.07638 0.4457 -0.0706 C 0.44622 -0.06597 0.44674 -0.06157 0.44727 -0.05671 C 0.44779 -0.05138 0.44818 -0.0456 0.44883 -0.04004 C 0.44922 -0.03634 0.44987 -0.03263 0.45039 -0.02893 C 0.44987 0.01459 0.44883 0.05787 0.44883 0.10162 C 0.44883 0.10811 0.45 0.11436 0.45039 0.12107 C 0.45299 0.17894 0.4487 0.15417 0.45352 0.1794 C 0.45404 0.18588 0.4543 0.19237 0.45508 0.19885 C 0.45586 0.20649 0.45677 0.21112 0.4582 0.21829 C 0.45391 0.27917 0.45547 0.24769 0.45352 0.31274 C 0.45299 0.30996 0.45352 0.3044 0.45195 0.3044 C 0.45 0.3044 0.44883 0.30926 0.44883 0.31274 C 0.44883 0.31598 0.45195 0.32107 0.45195 0.32107 " pathEditMode="relative" ptsTypes="AAAAAAAAAAAAAAAAAAAAAAAAAAAAAAAAAA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301 C 0.0043 -0.00185 0.00846 -0.00023 0.01289 -0.00023 C 0.01732 -0.00023 0.02943 -0.00718 0.03255 -0.00833 C 0.03737 -0.00972 0.04232 -0.00972 0.04726 -0.01111 C 0.05221 -0.0125 0.0569 -0.01528 0.06198 -0.01667 C 0.07396 -0.01921 0.08594 -0.01898 0.09791 -0.02222 C 0.11211 -0.02593 0.12617 -0.03125 0.14049 -0.0331 C 0.18073 -0.03796 0.1556 -0.03542 0.21562 -0.0382 L 0.38073 -0.03588 C 0.38737 -0.03542 0.39388 -0.03241 0.40052 -0.03032 C 0.40729 -0.02801 0.43828 -0.01782 0.44622 -0.01389 C 0.45182 -0.01088 0.45703 -0.00602 0.46263 -0.00301 C 0.46992 0.00139 0.49388 0.01018 0.50026 0.01643 C 0.50755 0.02407 0.5181 0.03287 0.52474 0.04398 C 0.52604 0.0463 0.52656 0.04954 0.52786 0.05208 C 0.52943 0.05532 0.53138 0.05741 0.53294 0.06042 C 0.53463 0.06481 0.53607 0.06991 0.53776 0.0743 C 0.53867 0.07731 0.5401 0.07986 0.54101 0.08241 C 0.54166 0.08518 0.5418 0.08819 0.54258 0.09074 C 0.54362 0.09375 0.54505 0.0963 0.54596 0.09884 C 0.54778 0.10532 0.54831 0.11481 0.54922 0.12083 C 0.54961 0.12384 0.55039 0.12639 0.55091 0.1294 C 0.55143 0.14305 0.54948 0.15764 0.55247 0.17037 C 0.55338 0.17523 0.55807 0.17245 0.56068 0.17315 C 0.56237 0.17407 0.56393 0.175 0.56562 0.17593 C 0.57148 0.18148 0.57122 0.18449 0.57708 0.19259 C 0.57838 0.19491 0.58047 0.19583 0.5819 0.19815 C 0.58385 0.20162 0.58489 0.20579 0.58672 0.20903 C 0.59101 0.21667 0.59557 0.22384 0.59987 0.23102 L 0.61458 0.25579 C 0.62031 0.26528 0.61953 0.26343 0.62448 0.275 C 0.62656 0.28055 0.62916 0.28588 0.63086 0.29143 C 0.63216 0.29514 0.63294 0.2993 0.63424 0.30278 C 0.63568 0.30648 0.63776 0.30972 0.63919 0.31366 C 0.64049 0.31782 0.64075 0.32315 0.64245 0.32731 C 0.64453 0.33356 0.64883 0.3375 0.65221 0.34097 C 0.65898 0.35856 0.65482 0.35787 0.66055 0.35787 " pathEditMode="relative" rAng="0" ptsTypes="AAAAAAAAAAAAAAAAAAAAAAAAAAAAAAAAAAA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21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 animBg="1"/>
      <p:bldP spid="6" grpId="0" animBg="1"/>
      <p:bldP spid="5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66CEBE-BB01-6744-B6AA-FF33305F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r>
              <a:rPr lang="de-DE" err="1">
                <a:solidFill>
                  <a:schemeClr val="accent1"/>
                </a:solidFill>
              </a:rPr>
              <a:t>IoC</a:t>
            </a:r>
            <a:r>
              <a:rPr lang="de-DE">
                <a:solidFill>
                  <a:schemeClr val="accent1"/>
                </a:solidFill>
              </a:rPr>
              <a:t> </a:t>
            </a:r>
            <a:r>
              <a:rPr lang="de-DE" err="1">
                <a:solidFill>
                  <a:schemeClr val="accent1"/>
                </a:solidFill>
              </a:rPr>
              <a:t>configuration</a:t>
            </a:r>
            <a:r>
              <a:rPr lang="de-DE">
                <a:solidFill>
                  <a:schemeClr val="accent1"/>
                </a:solidFill>
              </a:rPr>
              <a:t> </a:t>
            </a:r>
            <a:r>
              <a:rPr lang="de-DE" err="1">
                <a:solidFill>
                  <a:schemeClr val="accent1"/>
                </a:solidFill>
              </a:rPr>
              <a:t>metadata</a:t>
            </a:r>
            <a:endParaRPr lang="de-DE">
              <a:solidFill>
                <a:schemeClr val="accent1"/>
              </a:solidFill>
            </a:endParaRP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46514B7-2880-9746-9B96-8FAE8F6C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533478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The </a:t>
            </a:r>
            <a:r>
              <a:rPr lang="de-DE" err="1"/>
              <a:t>information</a:t>
            </a:r>
            <a:r>
              <a:rPr lang="de-DE"/>
              <a:t> </a:t>
            </a:r>
            <a:r>
              <a:rPr lang="de-DE" err="1"/>
              <a:t>needed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configure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IoC</a:t>
            </a:r>
            <a:r>
              <a:rPr lang="de-DE"/>
              <a:t> Container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b="1">
                <a:solidFill>
                  <a:srgbClr val="C00000"/>
                </a:solidFill>
              </a:rPr>
              <a:t>Configuration </a:t>
            </a:r>
            <a:r>
              <a:rPr lang="de-DE" b="1" err="1">
                <a:solidFill>
                  <a:srgbClr val="C00000"/>
                </a:solidFill>
              </a:rPr>
              <a:t>Metadata</a:t>
            </a:r>
            <a:endParaRPr lang="de-DE" b="1">
              <a:solidFill>
                <a:srgbClr val="C00000"/>
              </a:solidFill>
            </a:endParaRPr>
          </a:p>
          <a:p>
            <a:endParaRPr lang="de-DE" sz="2400" b="1"/>
          </a:p>
          <a:p>
            <a:pPr marL="0" indent="0">
              <a:buNone/>
            </a:pPr>
            <a:endParaRPr lang="de-DE" sz="2400" b="1"/>
          </a:p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171849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F4A0A-EE3E-6F49-916D-522EE206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de-DE"/>
              <a:t>Configuration </a:t>
            </a:r>
            <a:r>
              <a:rPr lang="de-DE" err="1"/>
              <a:t>metadata</a:t>
            </a:r>
            <a:r>
              <a:rPr lang="de-DE"/>
              <a:t> </a:t>
            </a:r>
            <a:r>
              <a:rPr lang="de-DE" err="1"/>
              <a:t>types</a:t>
            </a:r>
            <a:endParaRPr lang="de-DE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540EA25B-89F3-447D-B7EA-EAAB643CB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317847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30FA17DD-1E90-1043-960A-32FB2D3E6D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347835"/>
                  </p:ext>
                </p:extLst>
              </p:nvPr>
            </p:nvGraphicFramePr>
            <p:xfrm>
              <a:off x="1085195" y="2385390"/>
              <a:ext cx="2823007" cy="3437921"/>
            </p:xfrm>
            <a:graphic>
              <a:graphicData uri="http://schemas.microsoft.com/office/powerpoint/2016/slidezoom">
                <pslz:sldZm>
                  <pslz:sldZmObj sldId="299" cId="476708427">
                    <pslz:zmPr id="{8F08736B-E50D-814A-ACF1-72FE7E1106AB}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3007" cy="343792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0FA17DD-1E90-1043-960A-32FB2D3E6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195" y="2385390"/>
                <a:ext cx="2823007" cy="343792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63D9D710-FC14-E345-B22D-BE3CC747FC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3470292"/>
                  </p:ext>
                </p:extLst>
              </p:nvPr>
            </p:nvGraphicFramePr>
            <p:xfrm>
              <a:off x="8479650" y="2523770"/>
              <a:ext cx="2429879" cy="3341084"/>
            </p:xfrm>
            <a:graphic>
              <a:graphicData uri="http://schemas.microsoft.com/office/powerpoint/2016/slidezoom">
                <pslz:sldZm>
                  <pslz:sldZmObj sldId="300" cId="2346888305">
                    <pslz:zmPr id="{7498DB28-E270-AF4C-95C2-1354490618A6}" imageType="cover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29879" cy="334108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3D9D710-FC14-E345-B22D-BE3CC747FC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79650" y="2523770"/>
                <a:ext cx="2429879" cy="334108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7A649713-5423-7C46-B25F-A2254CCDDB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0512650"/>
                  </p:ext>
                </p:extLst>
              </p:nvPr>
            </p:nvGraphicFramePr>
            <p:xfrm>
              <a:off x="4608653" y="2373740"/>
              <a:ext cx="2974694" cy="3139954"/>
            </p:xfrm>
            <a:graphic>
              <a:graphicData uri="http://schemas.microsoft.com/office/powerpoint/2016/slidezoom">
                <pslz:sldZm>
                  <pslz:sldZmObj sldId="358" cId="3715494713">
                    <pslz:zmPr id="{25F281C0-7211-B342-91C0-76F6BA3BEA97}" imageType="cover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74694" cy="313995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A649713-5423-7C46-B25F-A2254CCDDB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08653" y="2373740"/>
                <a:ext cx="2974694" cy="313995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99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56C2-9296-AB47-8642-2E9579AE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479" y="241979"/>
            <a:ext cx="10515600" cy="1325563"/>
          </a:xfrm>
        </p:spPr>
        <p:txBody>
          <a:bodyPr/>
          <a:lstStyle/>
          <a:p>
            <a:r>
              <a:rPr lang="de-DE"/>
              <a:t>XML Configuration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DD4ACF8-DC80-B442-9305-7A090E12C19F}"/>
              </a:ext>
            </a:extLst>
          </p:cNvPr>
          <p:cNvSpPr/>
          <p:nvPr/>
        </p:nvSpPr>
        <p:spPr>
          <a:xfrm>
            <a:off x="838200" y="1567542"/>
            <a:ext cx="1067162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/>
              <a:t>&lt;?xml version="1.0" encoding="UTF-8"?&gt;</a:t>
            </a:r>
          </a:p>
          <a:p>
            <a:r>
              <a:rPr lang="de-DE" sz="2800"/>
              <a:t>&lt;beans </a:t>
            </a:r>
            <a:r>
              <a:rPr lang="de-DE" sz="2000"/>
              <a:t>xmlns="http://www.springframework.org/schema/beans"</a:t>
            </a:r>
          </a:p>
          <a:p>
            <a:r>
              <a:rPr lang="de-DE" sz="2000"/>
              <a:t>	xmlns:xsi="http://www.w3.org/2001/XMLSchema-instance"</a:t>
            </a:r>
          </a:p>
          <a:p>
            <a:r>
              <a:rPr lang="de-DE" sz="2000"/>
              <a:t>	xsi:schemaLocation="http://www.springframework.org/schema/beans http://www.springframework.org/schema/beans/spring-beans.xsd"&gt;</a:t>
            </a:r>
          </a:p>
          <a:p>
            <a:endParaRPr lang="de-DE" sz="2800"/>
          </a:p>
          <a:p>
            <a:r>
              <a:rPr lang="de-DE" sz="2800"/>
              <a:t>	&lt;bean id=“person" class=“</a:t>
            </a:r>
            <a:r>
              <a:rPr lang="de-DE" sz="2800" err="1"/>
              <a:t>ch.karthi.Person</a:t>
            </a:r>
            <a:r>
              <a:rPr lang="de-DE" sz="2800"/>
              <a:t>"&gt;</a:t>
            </a:r>
          </a:p>
          <a:p>
            <a:r>
              <a:rPr lang="de-DE" sz="2800"/>
              <a:t>		&lt;property name=“name“ value=“karthi“ /&gt;</a:t>
            </a:r>
          </a:p>
          <a:p>
            <a:r>
              <a:rPr lang="de-DE" sz="2800"/>
              <a:t>		&lt;property name=“age“  value=“22“ /&gt;</a:t>
            </a:r>
          </a:p>
          <a:p>
            <a:r>
              <a:rPr lang="de-DE" sz="2800"/>
              <a:t>	&lt;/bean&gt;</a:t>
            </a:r>
          </a:p>
          <a:p>
            <a:endParaRPr lang="de-DE" sz="2800"/>
          </a:p>
          <a:p>
            <a:r>
              <a:rPr lang="de-DE" sz="2800"/>
              <a:t>&lt;/beans&gt;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13F3CB-08F3-6046-917F-395E20FFE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99" y="449149"/>
            <a:ext cx="821001" cy="9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08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56C2-9296-AB47-8642-2E9579AE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874" y="46299"/>
            <a:ext cx="10515600" cy="1325563"/>
          </a:xfrm>
        </p:spPr>
        <p:txBody>
          <a:bodyPr/>
          <a:lstStyle/>
          <a:p>
            <a:r>
              <a:rPr lang="de-DE"/>
              <a:t>Java Configuration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DD4ACF8-DC80-B442-9305-7A090E12C19F}"/>
              </a:ext>
            </a:extLst>
          </p:cNvPr>
          <p:cNvSpPr/>
          <p:nvPr/>
        </p:nvSpPr>
        <p:spPr>
          <a:xfrm>
            <a:off x="838199" y="1320037"/>
            <a:ext cx="1051560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>
                <a:solidFill>
                  <a:srgbClr val="C00000"/>
                </a:solidFill>
              </a:rPr>
              <a:t>@Configuration</a:t>
            </a:r>
          </a:p>
          <a:p>
            <a:r>
              <a:rPr lang="de-DE" sz="2400"/>
              <a:t>public class MyConfig{</a:t>
            </a:r>
          </a:p>
          <a:p>
            <a:endParaRPr lang="de-DE" sz="2400"/>
          </a:p>
          <a:p>
            <a:r>
              <a:rPr lang="de-DE" sz="2400"/>
              <a:t>	</a:t>
            </a:r>
            <a:r>
              <a:rPr lang="de-DE" sz="2400" b="1">
                <a:solidFill>
                  <a:srgbClr val="C00000"/>
                </a:solidFill>
              </a:rPr>
              <a:t>@Bean</a:t>
            </a:r>
          </a:p>
          <a:p>
            <a:r>
              <a:rPr lang="de-DE" sz="2400"/>
              <a:t>	public Person createPerson(){</a:t>
            </a:r>
          </a:p>
          <a:p>
            <a:r>
              <a:rPr lang="de-DE" sz="2400"/>
              <a:t>		Person person = new Person();</a:t>
            </a:r>
          </a:p>
          <a:p>
            <a:r>
              <a:rPr lang="de-DE" sz="2400"/>
              <a:t>		person.setName(“karthi“);</a:t>
            </a:r>
          </a:p>
          <a:p>
            <a:r>
              <a:rPr lang="de-DE" sz="2400"/>
              <a:t>		person.setAge(“22“);</a:t>
            </a:r>
          </a:p>
          <a:p>
            <a:r>
              <a:rPr lang="de-DE" sz="2400"/>
              <a:t>		return person;</a:t>
            </a:r>
          </a:p>
          <a:p>
            <a:r>
              <a:rPr lang="de-DE" sz="2400"/>
              <a:t>	}</a:t>
            </a:r>
          </a:p>
          <a:p>
            <a:endParaRPr lang="de-DE" sz="2400"/>
          </a:p>
          <a:p>
            <a:r>
              <a:rPr lang="de-DE" sz="2400"/>
              <a:t>	</a:t>
            </a:r>
          </a:p>
          <a:p>
            <a:r>
              <a:rPr lang="de-DE" sz="2400"/>
              <a:t>}</a:t>
            </a:r>
          </a:p>
          <a:p>
            <a:endParaRPr lang="de-DE" sz="2400"/>
          </a:p>
          <a:p>
            <a:endParaRPr lang="de-DE" sz="2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A398EFE-8691-AD47-9DF2-3EE9F93FD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9" y="251880"/>
            <a:ext cx="82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88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Hinzufügen">
            <a:extLst>
              <a:ext uri="{FF2B5EF4-FFF2-40B4-BE49-F238E27FC236}">
                <a16:creationId xmlns:a16="http://schemas.microsoft.com/office/drawing/2014/main" id="{A0650DDD-964D-3542-9390-FDED993B8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1064" y="3041821"/>
            <a:ext cx="774357" cy="77435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09828C2-E9B8-EB4D-BB20-D5253259AC09}"/>
              </a:ext>
            </a:extLst>
          </p:cNvPr>
          <p:cNvSpPr/>
          <p:nvPr/>
        </p:nvSpPr>
        <p:spPr>
          <a:xfrm>
            <a:off x="7425420" y="2313268"/>
            <a:ext cx="460195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000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sz="2000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sz="20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sz="20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sz="2000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sz="2000" dirty="0">
                <a:solidFill>
                  <a:srgbClr val="000000"/>
                </a:solidFill>
                <a:latin typeface="Menlo" panose="020B0609030804020204" pitchFamily="49" charset="0"/>
              </a:rPr>
              <a:t> Person { </a:t>
            </a:r>
          </a:p>
          <a:p>
            <a:endParaRPr lang="de-CH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de-CH" sz="2000" dirty="0">
                <a:solidFill>
                  <a:srgbClr val="000000"/>
                </a:solidFill>
                <a:latin typeface="Menlo" panose="020B0609030804020204" pitchFamily="49" charset="0"/>
              </a:rPr>
              <a:t>...</a:t>
            </a:r>
          </a:p>
          <a:p>
            <a:endParaRPr lang="de-CH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de-CH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de-CH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de-CH" sz="2000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9A92F1-C9D3-F844-8A2D-C5111C7886A7}"/>
              </a:ext>
            </a:extLst>
          </p:cNvPr>
          <p:cNvSpPr txBox="1">
            <a:spLocks/>
          </p:cNvSpPr>
          <p:nvPr/>
        </p:nvSpPr>
        <p:spPr>
          <a:xfrm>
            <a:off x="1522150" y="241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Annotation Configuration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8E6334F-9643-C141-A377-E0D5D05884D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7177" y="447559"/>
            <a:ext cx="824400" cy="914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4658C43-1C74-7947-B472-B2BFC74B3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26" y="2313268"/>
            <a:ext cx="5757689" cy="24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94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AF1799-9628-9A46-93DC-F86AEB55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XML Configuration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AE0128E9-F87C-C148-9C9A-13A2162B43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5891379"/>
                  </p:ext>
                </p:extLst>
              </p:nvPr>
            </p:nvGraphicFramePr>
            <p:xfrm>
              <a:off x="3603114" y="1426579"/>
              <a:ext cx="7842812" cy="4004841"/>
            </p:xfrm>
            <a:graphic>
              <a:graphicData uri="http://schemas.microsoft.com/office/powerpoint/2016/slidezoom">
                <pslz:sldZm>
                  <pslz:sldZmObj sldId="301" cId="3258085016">
                    <pslz:zmPr id="{B86A22C3-3B58-BF4D-A03E-C17F7C9F5C57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42812" cy="400484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E0128E9-F87C-C148-9C9A-13A2162B43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3114" y="1426579"/>
                <a:ext cx="7842812" cy="400484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2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FDC0BAE-9BEB-5748-B71E-E0BBAD82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2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29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E7D669-54C7-1842-8014-87B53B05441E}"/>
              </a:ext>
            </a:extLst>
          </p:cNvPr>
          <p:cNvSpPr/>
          <p:nvPr/>
        </p:nvSpPr>
        <p:spPr>
          <a:xfrm>
            <a:off x="261257" y="468491"/>
            <a:ext cx="11466286" cy="618630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>
                <a:latin typeface="Menlo" panose="020B0609030804020204" pitchFamily="49" charset="0"/>
              </a:rPr>
              <a:t>&lt;?xml version=</a:t>
            </a:r>
            <a:r>
              <a:rPr lang="de-CH" i="1">
                <a:latin typeface="Menlo" panose="020B0609030804020204" pitchFamily="49" charset="0"/>
              </a:rPr>
              <a:t>"1.0"</a:t>
            </a:r>
            <a:r>
              <a:rPr lang="de-CH">
                <a:latin typeface="Menlo" panose="020B0609030804020204" pitchFamily="49" charset="0"/>
              </a:rPr>
              <a:t> encoding=</a:t>
            </a:r>
            <a:r>
              <a:rPr lang="de-CH" i="1">
                <a:latin typeface="Menlo" panose="020B0609030804020204" pitchFamily="49" charset="0"/>
              </a:rPr>
              <a:t>"UTF-8"</a:t>
            </a:r>
            <a:r>
              <a:rPr lang="de-CH">
                <a:latin typeface="Menlo" panose="020B0609030804020204" pitchFamily="49" charset="0"/>
              </a:rPr>
              <a:t>?&gt;</a:t>
            </a:r>
          </a:p>
          <a:p>
            <a:r>
              <a:rPr lang="de-CH">
                <a:latin typeface="Menlo" panose="020B0609030804020204" pitchFamily="49" charset="0"/>
              </a:rPr>
              <a:t>&lt;beans xmlns=</a:t>
            </a:r>
            <a:r>
              <a:rPr lang="de-CH" i="1">
                <a:latin typeface="Menlo" panose="020B0609030804020204" pitchFamily="49" charset="0"/>
              </a:rPr>
              <a:t>"http://www.springframework.org/schema/beans"</a:t>
            </a:r>
            <a:endParaRPr lang="de-CH">
              <a:latin typeface="Menlo" panose="020B0609030804020204" pitchFamily="49" charset="0"/>
            </a:endParaRPr>
          </a:p>
          <a:p>
            <a:r>
              <a:rPr lang="de-CH" err="1">
                <a:latin typeface="Menlo" panose="020B0609030804020204" pitchFamily="49" charset="0"/>
              </a:rPr>
              <a:t>xmlns:xsi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"http://www.w3.org/2001/XMLSchema-instance"</a:t>
            </a:r>
            <a:endParaRPr lang="de-CH">
              <a:latin typeface="Menlo" panose="020B0609030804020204" pitchFamily="49" charset="0"/>
            </a:endParaRPr>
          </a:p>
          <a:p>
            <a:r>
              <a:rPr lang="de-CH" err="1">
                <a:latin typeface="Menlo" panose="020B0609030804020204" pitchFamily="49" charset="0"/>
              </a:rPr>
              <a:t>xsi:schemaLocation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"http://www.springframework.org/schema/beans http://www.springframework.org/schema/beans/spring-</a:t>
            </a:r>
            <a:r>
              <a:rPr lang="de-CH" i="1" err="1">
                <a:latin typeface="Menlo" panose="020B0609030804020204" pitchFamily="49" charset="0"/>
              </a:rPr>
              <a:t>beans.xsd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&gt;</a:t>
            </a:r>
          </a:p>
          <a:p>
            <a:br>
              <a:rPr lang="de-CH">
                <a:latin typeface="Menlo" panose="020B0609030804020204" pitchFamily="49" charset="0"/>
              </a:rPr>
            </a:br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>
                <a:highlight>
                  <a:srgbClr val="FFFF00"/>
                </a:highlight>
                <a:latin typeface="Menlo" panose="020B0609030804020204" pitchFamily="49" charset="0"/>
              </a:rPr>
              <a:t>id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>
                <a:highlight>
                  <a:srgbClr val="FFFF00"/>
                </a:highlight>
                <a:latin typeface="Menlo" panose="020B0609030804020204" pitchFamily="49" charset="0"/>
              </a:rPr>
              <a:t>class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engine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ch.karthi.Engine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br>
              <a:rPr lang="de-CH">
                <a:latin typeface="Menlo" panose="020B0609030804020204" pitchFamily="49" charset="0"/>
              </a:rPr>
            </a:br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"simpleCar"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ch.karthi.SimpleCar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highlight>
                  <a:srgbClr val="FFFF00"/>
                </a:highlight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latin typeface="Menlo" panose="020B0609030804020204" pitchFamily="49" charset="0"/>
              </a:rPr>
              <a:t>property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engine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engine</a:t>
            </a:r>
            <a:r>
              <a:rPr lang="de-CH" i="1">
                <a:latin typeface="Menlo" panose="020B0609030804020204" pitchFamily="49" charset="0"/>
              </a:rPr>
              <a:t>" /</a:t>
            </a:r>
            <a:r>
              <a:rPr lang="de-CH">
                <a:latin typeface="Menlo" panose="020B0609030804020204" pitchFamily="49" charset="0"/>
              </a:rPr>
              <a:t>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latin typeface="Menlo" panose="020B0609030804020204" pitchFamily="49" charset="0"/>
              </a:rPr>
              <a:t>property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latin typeface="Menlo" panose="020B0609030804020204" pitchFamily="49" charset="0"/>
              </a:rPr>
              <a:t>property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highlight>
                  <a:srgbClr val="FFFF00"/>
                </a:highlight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highlight>
                  <a:srgbClr val="FFFF00"/>
                </a:highlight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&lt;/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&gt;</a:t>
            </a:r>
          </a:p>
          <a:p>
            <a:br>
              <a:rPr lang="de-CH">
                <a:latin typeface="Menlo" panose="020B0609030804020204" pitchFamily="49" charset="0"/>
              </a:rPr>
            </a:br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&lt;/beans&gt;</a:t>
            </a:r>
            <a:endParaRPr lang="de-CH">
              <a:effectLst/>
              <a:latin typeface="Menlo" panose="020B0609030804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12ABCF-6F18-164E-BD84-11C2FB55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443" y="4965700"/>
            <a:ext cx="3136900" cy="16891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BB31985-D7D0-F046-B3A7-B99B26042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893" y="1790379"/>
            <a:ext cx="1536700" cy="11938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317B105-0174-6A4C-9D7D-3DB2C569F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218" y="2145658"/>
            <a:ext cx="1549400" cy="1181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B50315-8C20-1F47-A903-C09F54588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943" y="2431729"/>
            <a:ext cx="1524000" cy="1143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90D6374-B81D-B44E-8946-3477AA281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0906" y="2767958"/>
            <a:ext cx="1511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8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F1799-9628-9A46-93DC-F86AEB55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XML Configuration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8B9E7C96-D28B-4E40-A858-7F2A232F8B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930557"/>
                  </p:ext>
                </p:extLst>
              </p:nvPr>
            </p:nvGraphicFramePr>
            <p:xfrm>
              <a:off x="3392435" y="430257"/>
              <a:ext cx="8159486" cy="5919968"/>
            </p:xfrm>
            <a:graphic>
              <a:graphicData uri="http://schemas.microsoft.com/office/powerpoint/2016/slidezoom">
                <pslz:sldZm>
                  <pslz:sldZmObj sldId="304" cId="2025032209">
                    <pslz:zmPr id="{BC2F3BD2-47B7-A746-BA46-4252714E45AC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59486" cy="591996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B9E7C96-D28B-4E40-A858-7F2A232F8B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2435" y="430257"/>
                <a:ext cx="8159486" cy="591996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11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197346"/>
            <a:ext cx="12192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>
                <a:latin typeface="Menlo" panose="020B0609030804020204" pitchFamily="49" charset="0"/>
              </a:rPr>
              <a:t>&lt;?xml version=</a:t>
            </a:r>
            <a:r>
              <a:rPr lang="de-CH" i="1">
                <a:latin typeface="Menlo" panose="020B0609030804020204" pitchFamily="49" charset="0"/>
              </a:rPr>
              <a:t>"1.0"</a:t>
            </a:r>
            <a:r>
              <a:rPr lang="de-CH">
                <a:latin typeface="Menlo" panose="020B0609030804020204" pitchFamily="49" charset="0"/>
              </a:rPr>
              <a:t> encoding=</a:t>
            </a:r>
            <a:r>
              <a:rPr lang="de-CH" i="1">
                <a:latin typeface="Menlo" panose="020B0609030804020204" pitchFamily="49" charset="0"/>
              </a:rPr>
              <a:t>"UTF-8"</a:t>
            </a:r>
            <a:r>
              <a:rPr lang="de-CH">
                <a:latin typeface="Menlo" panose="020B0609030804020204" pitchFamily="49" charset="0"/>
              </a:rPr>
              <a:t>?&gt;</a:t>
            </a:r>
          </a:p>
          <a:p>
            <a:r>
              <a:rPr lang="de-CH">
                <a:latin typeface="Menlo" panose="020B0609030804020204" pitchFamily="49" charset="0"/>
              </a:rPr>
              <a:t>&lt;beans xmlns=</a:t>
            </a:r>
            <a:r>
              <a:rPr lang="de-CH" i="1">
                <a:latin typeface="Menlo" panose="020B0609030804020204" pitchFamily="49" charset="0"/>
              </a:rPr>
              <a:t>"http://www.springframework.org/schema/beans"</a:t>
            </a:r>
            <a:endParaRPr lang="de-CH">
              <a:latin typeface="Menlo" panose="020B0609030804020204" pitchFamily="49" charset="0"/>
            </a:endParaRPr>
          </a:p>
          <a:p>
            <a:r>
              <a:rPr lang="de-CH" err="1">
                <a:latin typeface="Menlo" panose="020B0609030804020204" pitchFamily="49" charset="0"/>
              </a:rPr>
              <a:t>xmlns:xsi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"http://www.w3.org/2001/XMLSchema-instance"</a:t>
            </a:r>
            <a:endParaRPr lang="de-CH">
              <a:latin typeface="Menlo" panose="020B0609030804020204" pitchFamily="49" charset="0"/>
            </a:endParaRPr>
          </a:p>
          <a:p>
            <a:r>
              <a:rPr lang="de-CH" err="1">
                <a:latin typeface="Menlo" panose="020B0609030804020204" pitchFamily="49" charset="0"/>
              </a:rPr>
              <a:t>xsi:schemaLocation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"http://www.springframework.org/schema/beans http://www.springframework.org/schema/beans/spring-</a:t>
            </a:r>
            <a:r>
              <a:rPr lang="de-CH" i="1" err="1">
                <a:latin typeface="Menlo" panose="020B0609030804020204" pitchFamily="49" charset="0"/>
              </a:rPr>
              <a:t>beans.xsd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&gt;</a:t>
            </a:r>
          </a:p>
          <a:p>
            <a:br>
              <a:rPr lang="de-CH">
                <a:latin typeface="Menlo" panose="020B0609030804020204" pitchFamily="49" charset="0"/>
              </a:rPr>
            </a:br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engine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ch.karthi.Engine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gps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ch.karthi.GPS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camera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ch.karthi.Camera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</a:t>
            </a:r>
            <a:r>
              <a:rPr lang="de-CH">
                <a:highlight>
                  <a:srgbClr val="FFFF00"/>
                </a:highlight>
                <a:latin typeface="Menlo" panose="020B0609030804020204" pitchFamily="49" charset="0"/>
              </a:rPr>
              <a:t>&lt;</a:t>
            </a:r>
            <a:r>
              <a:rPr lang="de-CH">
                <a:solidFill>
                  <a:srgbClr val="C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bean</a:t>
            </a:r>
            <a:r>
              <a:rPr lang="de-CH">
                <a:highlight>
                  <a:srgbClr val="FFFF00"/>
                </a:highlight>
                <a:latin typeface="Menlo" panose="020B0609030804020204" pitchFamily="49" charset="0"/>
              </a:rPr>
              <a:t> id=</a:t>
            </a:r>
            <a:r>
              <a:rPr lang="de-CH" i="1">
                <a:highlight>
                  <a:srgbClr val="FFFF00"/>
                </a:highlight>
                <a:latin typeface="Menlo" panose="020B0609030804020204" pitchFamily="49" charset="0"/>
              </a:rPr>
              <a:t> … /&gt;</a:t>
            </a:r>
          </a:p>
          <a:p>
            <a:r>
              <a:rPr lang="de-CH" i="1">
                <a:latin typeface="Menlo" panose="020B0609030804020204" pitchFamily="49" charset="0"/>
              </a:rPr>
              <a:t>		...</a:t>
            </a: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	</a:t>
            </a:r>
            <a:r>
              <a:rPr lang="de-CH" sz="1400">
                <a:latin typeface="Menlo" panose="020B0609030804020204" pitchFamily="49" charset="0"/>
              </a:rPr>
              <a:t>&lt;</a:t>
            </a:r>
            <a:r>
              <a:rPr lang="de-CH" sz="1400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sz="1400">
                <a:latin typeface="Menlo" panose="020B0609030804020204" pitchFamily="49" charset="0"/>
              </a:rPr>
              <a:t> id=</a:t>
            </a:r>
            <a:r>
              <a:rPr lang="de-CH" sz="1400" i="1">
                <a:latin typeface="Menlo" panose="020B0609030804020204" pitchFamily="49" charset="0"/>
              </a:rPr>
              <a:t>"simpleCar"</a:t>
            </a:r>
            <a:r>
              <a:rPr lang="de-CH" sz="1400">
                <a:latin typeface="Menlo" panose="020B0609030804020204" pitchFamily="49" charset="0"/>
              </a:rPr>
              <a:t> class=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 i="1" err="1">
                <a:latin typeface="Menlo" panose="020B0609030804020204" pitchFamily="49" charset="0"/>
              </a:rPr>
              <a:t>ch.karthi.SimpleCar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>
                <a:latin typeface="Menlo" panose="020B0609030804020204" pitchFamily="49" charset="0"/>
              </a:rPr>
              <a:t>&gt;</a:t>
            </a:r>
          </a:p>
          <a:p>
            <a:r>
              <a:rPr lang="de-CH" sz="1400">
                <a:latin typeface="Menlo" panose="020B0609030804020204" pitchFamily="49" charset="0"/>
              </a:rPr>
              <a:t>			&lt;</a:t>
            </a:r>
            <a:r>
              <a:rPr lang="de-CH" sz="140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sz="140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sz="1400">
                <a:latin typeface="Menlo" panose="020B0609030804020204" pitchFamily="49" charset="0"/>
              </a:rPr>
              <a:t> </a:t>
            </a:r>
            <a:r>
              <a:rPr lang="de-CH" sz="1400" err="1">
                <a:latin typeface="Menlo" panose="020B0609030804020204" pitchFamily="49" charset="0"/>
              </a:rPr>
              <a:t>ref</a:t>
            </a:r>
            <a:r>
              <a:rPr lang="de-CH" sz="1400">
                <a:latin typeface="Menlo" panose="020B0609030804020204" pitchFamily="49" charset="0"/>
              </a:rPr>
              <a:t>=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 i="1" err="1">
                <a:latin typeface="Menlo" panose="020B0609030804020204" pitchFamily="49" charset="0"/>
              </a:rPr>
              <a:t>videoPlayer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>
                <a:latin typeface="Menlo" panose="020B0609030804020204" pitchFamily="49" charset="0"/>
              </a:rPr>
              <a:t> </a:t>
            </a:r>
            <a:r>
              <a:rPr lang="de-CH" sz="1400" err="1">
                <a:latin typeface="Menlo" panose="020B0609030804020204" pitchFamily="49" charset="0"/>
              </a:rPr>
              <a:t>name</a:t>
            </a:r>
            <a:r>
              <a:rPr lang="de-CH" sz="1400">
                <a:latin typeface="Menlo" panose="020B0609030804020204" pitchFamily="49" charset="0"/>
              </a:rPr>
              <a:t>=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 i="1" err="1">
                <a:latin typeface="Menlo" panose="020B0609030804020204" pitchFamily="49" charset="0"/>
              </a:rPr>
              <a:t>videoPlayer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>
                <a:latin typeface="Menlo" panose="020B0609030804020204" pitchFamily="49" charset="0"/>
              </a:rPr>
              <a:t>/&gt;</a:t>
            </a:r>
          </a:p>
          <a:p>
            <a:r>
              <a:rPr lang="de-CH" sz="1400">
                <a:latin typeface="Menlo" panose="020B0609030804020204" pitchFamily="49" charset="0"/>
              </a:rPr>
              <a:t>			&lt;</a:t>
            </a:r>
            <a:r>
              <a:rPr lang="de-CH" sz="1400" err="1">
                <a:latin typeface="Menlo" panose="020B0609030804020204" pitchFamily="49" charset="0"/>
              </a:rPr>
              <a:t>property</a:t>
            </a:r>
            <a:r>
              <a:rPr lang="de-CH" sz="1400">
                <a:latin typeface="Menlo" panose="020B0609030804020204" pitchFamily="49" charset="0"/>
              </a:rPr>
              <a:t> </a:t>
            </a:r>
            <a:r>
              <a:rPr lang="de-CH" sz="1400" err="1">
                <a:latin typeface="Menlo" panose="020B0609030804020204" pitchFamily="49" charset="0"/>
              </a:rPr>
              <a:t>name</a:t>
            </a:r>
            <a:r>
              <a:rPr lang="de-CH" sz="1400">
                <a:latin typeface="Menlo" panose="020B0609030804020204" pitchFamily="49" charset="0"/>
              </a:rPr>
              <a:t>=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 i="1" err="1">
                <a:latin typeface="Menlo" panose="020B0609030804020204" pitchFamily="49" charset="0"/>
              </a:rPr>
              <a:t>engine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>
                <a:latin typeface="Menlo" panose="020B0609030804020204" pitchFamily="49" charset="0"/>
              </a:rPr>
              <a:t> </a:t>
            </a:r>
            <a:r>
              <a:rPr lang="de-CH" sz="1400" err="1">
                <a:latin typeface="Menlo" panose="020B0609030804020204" pitchFamily="49" charset="0"/>
              </a:rPr>
              <a:t>ref</a:t>
            </a:r>
            <a:r>
              <a:rPr lang="de-CH" sz="1400">
                <a:latin typeface="Menlo" panose="020B0609030804020204" pitchFamily="49" charset="0"/>
              </a:rPr>
              <a:t>=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 i="1" err="1">
                <a:latin typeface="Menlo" panose="020B0609030804020204" pitchFamily="49" charset="0"/>
              </a:rPr>
              <a:t>engine</a:t>
            </a:r>
            <a:r>
              <a:rPr lang="de-CH" sz="1400" i="1">
                <a:latin typeface="Menlo" panose="020B0609030804020204" pitchFamily="49" charset="0"/>
              </a:rPr>
              <a:t>" /</a:t>
            </a:r>
            <a:r>
              <a:rPr lang="de-CH" sz="1400">
                <a:latin typeface="Menlo" panose="020B0609030804020204" pitchFamily="49" charset="0"/>
              </a:rPr>
              <a:t>&gt;</a:t>
            </a:r>
          </a:p>
          <a:p>
            <a:r>
              <a:rPr lang="de-CH" sz="1400">
                <a:latin typeface="Menlo" panose="020B0609030804020204" pitchFamily="49" charset="0"/>
              </a:rPr>
              <a:t>			&lt;</a:t>
            </a:r>
            <a:r>
              <a:rPr lang="de-CH" sz="1400" err="1">
                <a:latin typeface="Menlo" panose="020B0609030804020204" pitchFamily="49" charset="0"/>
              </a:rPr>
              <a:t>property</a:t>
            </a:r>
            <a:r>
              <a:rPr lang="de-CH" sz="1400">
                <a:latin typeface="Menlo" panose="020B0609030804020204" pitchFamily="49" charset="0"/>
              </a:rPr>
              <a:t> </a:t>
            </a:r>
            <a:r>
              <a:rPr lang="de-CH" sz="1400" err="1">
                <a:latin typeface="Menlo" panose="020B0609030804020204" pitchFamily="49" charset="0"/>
              </a:rPr>
              <a:t>name</a:t>
            </a:r>
            <a:r>
              <a:rPr lang="de-CH" sz="1400">
                <a:latin typeface="Menlo" panose="020B0609030804020204" pitchFamily="49" charset="0"/>
              </a:rPr>
              <a:t>=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 i="1" err="1">
                <a:latin typeface="Menlo" panose="020B0609030804020204" pitchFamily="49" charset="0"/>
              </a:rPr>
              <a:t>wheel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>
                <a:latin typeface="Menlo" panose="020B0609030804020204" pitchFamily="49" charset="0"/>
              </a:rPr>
              <a:t> </a:t>
            </a:r>
            <a:r>
              <a:rPr lang="de-CH" sz="1400" err="1">
                <a:latin typeface="Menlo" panose="020B0609030804020204" pitchFamily="49" charset="0"/>
              </a:rPr>
              <a:t>ref</a:t>
            </a:r>
            <a:r>
              <a:rPr lang="de-CH" sz="1400">
                <a:latin typeface="Menlo" panose="020B0609030804020204" pitchFamily="49" charset="0"/>
              </a:rPr>
              <a:t>=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 i="1" err="1">
                <a:latin typeface="Menlo" panose="020B0609030804020204" pitchFamily="49" charset="0"/>
              </a:rPr>
              <a:t>wheel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>
                <a:latin typeface="Menlo" panose="020B0609030804020204" pitchFamily="49" charset="0"/>
              </a:rPr>
              <a:t>/&gt;</a:t>
            </a:r>
          </a:p>
          <a:p>
            <a:r>
              <a:rPr lang="de-CH" sz="1400">
                <a:latin typeface="Menlo" panose="020B0609030804020204" pitchFamily="49" charset="0"/>
              </a:rPr>
              <a:t>			&lt;</a:t>
            </a:r>
            <a:r>
              <a:rPr lang="de-CH" sz="1400" err="1">
                <a:latin typeface="Menlo" panose="020B0609030804020204" pitchFamily="49" charset="0"/>
              </a:rPr>
              <a:t>property</a:t>
            </a:r>
            <a:r>
              <a:rPr lang="de-CH" sz="1400">
                <a:latin typeface="Menlo" panose="020B0609030804020204" pitchFamily="49" charset="0"/>
              </a:rPr>
              <a:t> </a:t>
            </a:r>
            <a:r>
              <a:rPr lang="de-CH" sz="1400" err="1">
                <a:latin typeface="Menlo" panose="020B0609030804020204" pitchFamily="49" charset="0"/>
              </a:rPr>
              <a:t>name</a:t>
            </a:r>
            <a:r>
              <a:rPr lang="de-CH" sz="1400">
                <a:latin typeface="Menlo" panose="020B0609030804020204" pitchFamily="49" charset="0"/>
              </a:rPr>
              <a:t>=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 i="1" err="1">
                <a:latin typeface="Menlo" panose="020B0609030804020204" pitchFamily="49" charset="0"/>
              </a:rPr>
              <a:t>battery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>
                <a:latin typeface="Menlo" panose="020B0609030804020204" pitchFamily="49" charset="0"/>
              </a:rPr>
              <a:t> </a:t>
            </a:r>
            <a:r>
              <a:rPr lang="de-CH" sz="1400" err="1">
                <a:latin typeface="Menlo" panose="020B0609030804020204" pitchFamily="49" charset="0"/>
              </a:rPr>
              <a:t>ref</a:t>
            </a:r>
            <a:r>
              <a:rPr lang="de-CH" sz="1400">
                <a:latin typeface="Menlo" panose="020B0609030804020204" pitchFamily="49" charset="0"/>
              </a:rPr>
              <a:t>=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 i="1" err="1">
                <a:latin typeface="Menlo" panose="020B0609030804020204" pitchFamily="49" charset="0"/>
              </a:rPr>
              <a:t>battery</a:t>
            </a:r>
            <a:r>
              <a:rPr lang="de-CH" sz="1400" i="1">
                <a:latin typeface="Menlo" panose="020B0609030804020204" pitchFamily="49" charset="0"/>
              </a:rPr>
              <a:t>"</a:t>
            </a:r>
            <a:r>
              <a:rPr lang="de-CH" sz="1400">
                <a:latin typeface="Menlo" panose="020B0609030804020204" pitchFamily="49" charset="0"/>
              </a:rPr>
              <a:t>/&gt;</a:t>
            </a:r>
          </a:p>
          <a:p>
            <a:r>
              <a:rPr lang="de-CH" sz="1400">
                <a:latin typeface="Menlo" panose="020B0609030804020204" pitchFamily="49" charset="0"/>
              </a:rPr>
              <a:t>			</a:t>
            </a:r>
            <a:r>
              <a:rPr lang="de-CH" sz="1400">
                <a:highlight>
                  <a:srgbClr val="FFFF00"/>
                </a:highlight>
                <a:latin typeface="Menlo" panose="020B0609030804020204" pitchFamily="49" charset="0"/>
              </a:rPr>
              <a:t>&lt;</a:t>
            </a:r>
            <a:r>
              <a:rPr lang="de-CH" sz="1400" err="1">
                <a:highlight>
                  <a:srgbClr val="FFFF00"/>
                </a:highlight>
                <a:latin typeface="Menlo" panose="020B0609030804020204" pitchFamily="49" charset="0"/>
              </a:rPr>
              <a:t>property</a:t>
            </a:r>
            <a:r>
              <a:rPr lang="de-CH" sz="1400">
                <a:highlight>
                  <a:srgbClr val="FFFF00"/>
                </a:highlight>
                <a:latin typeface="Menlo" panose="020B0609030804020204" pitchFamily="49" charset="0"/>
              </a:rPr>
              <a:t> …..</a:t>
            </a:r>
          </a:p>
          <a:p>
            <a:r>
              <a:rPr lang="de-CH" sz="1400">
                <a:latin typeface="Menlo" panose="020B0609030804020204" pitchFamily="49" charset="0"/>
              </a:rPr>
              <a:t>		&lt;/</a:t>
            </a:r>
            <a:r>
              <a:rPr lang="de-CH" sz="1400">
                <a:solidFill>
                  <a:srgbClr val="C00000"/>
                </a:solidFill>
                <a:latin typeface="Menlo" panose="020B0609030804020204" pitchFamily="49" charset="0"/>
              </a:rPr>
              <a:t>bean&gt;</a:t>
            </a:r>
            <a:r>
              <a:rPr lang="de-CH">
                <a:latin typeface="Menlo" panose="020B0609030804020204" pitchFamily="49" charset="0"/>
              </a:rPr>
              <a:t>	</a:t>
            </a:r>
          </a:p>
          <a:p>
            <a:r>
              <a:rPr lang="de-CH">
                <a:latin typeface="Menlo" panose="020B0609030804020204" pitchFamily="49" charset="0"/>
              </a:rPr>
              <a:t>&lt;/beans&gt;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32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135466" y="25360"/>
            <a:ext cx="11921067" cy="683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>
                <a:latin typeface="Menlo" panose="020B0609030804020204" pitchFamily="49" charset="0"/>
              </a:rPr>
              <a:t>&lt;?xml version=</a:t>
            </a:r>
            <a:r>
              <a:rPr lang="de-CH" i="1">
                <a:latin typeface="Menlo" panose="020B0609030804020204" pitchFamily="49" charset="0"/>
              </a:rPr>
              <a:t>"1.0"</a:t>
            </a:r>
            <a:r>
              <a:rPr lang="de-CH">
                <a:latin typeface="Menlo" panose="020B0609030804020204" pitchFamily="49" charset="0"/>
              </a:rPr>
              <a:t> encoding=</a:t>
            </a:r>
            <a:r>
              <a:rPr lang="de-CH" i="1">
                <a:latin typeface="Menlo" panose="020B0609030804020204" pitchFamily="49" charset="0"/>
              </a:rPr>
              <a:t>"UTF-8"</a:t>
            </a:r>
            <a:r>
              <a:rPr lang="de-CH">
                <a:latin typeface="Menlo" panose="020B0609030804020204" pitchFamily="49" charset="0"/>
              </a:rPr>
              <a:t>?&gt;</a:t>
            </a:r>
          </a:p>
          <a:p>
            <a:r>
              <a:rPr lang="de-CH">
                <a:latin typeface="Menlo" panose="020B0609030804020204" pitchFamily="49" charset="0"/>
              </a:rPr>
              <a:t>&lt;beans …</a:t>
            </a: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engine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ch.karthi.Engine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gps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ch.karthi.GPS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camera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ch.karthi.Camera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</a:t>
            </a:r>
            <a:r>
              <a:rPr lang="de-CH">
                <a:highlight>
                  <a:srgbClr val="FFFF00"/>
                </a:highlight>
                <a:latin typeface="Menlo" panose="020B0609030804020204" pitchFamily="49" charset="0"/>
              </a:rPr>
              <a:t>&lt;</a:t>
            </a:r>
            <a:r>
              <a:rPr lang="de-CH">
                <a:solidFill>
                  <a:srgbClr val="C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bean</a:t>
            </a:r>
            <a:r>
              <a:rPr lang="de-CH">
                <a:highlight>
                  <a:srgbClr val="FFFF00"/>
                </a:highlight>
                <a:latin typeface="Menlo" panose="020B0609030804020204" pitchFamily="49" charset="0"/>
              </a:rPr>
              <a:t> id=</a:t>
            </a:r>
            <a:r>
              <a:rPr lang="de-CH" i="1">
                <a:highlight>
                  <a:srgbClr val="FFFF00"/>
                </a:highlight>
                <a:latin typeface="Menlo" panose="020B0609030804020204" pitchFamily="49" charset="0"/>
              </a:rPr>
              <a:t> … /&gt;</a:t>
            </a:r>
          </a:p>
          <a:p>
            <a:r>
              <a:rPr lang="de-CH" i="1">
                <a:latin typeface="Menlo" panose="020B0609030804020204" pitchFamily="49" charset="0"/>
              </a:rPr>
              <a:t>		...</a:t>
            </a: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</a:t>
            </a:r>
            <a:r>
              <a:rPr lang="de-CH" sz="2600" b="1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600">
                <a:latin typeface="Menlo" panose="020B0609030804020204" pitchFamily="49" charset="0"/>
              </a:rPr>
              <a:t> : </a:t>
            </a:r>
            <a:r>
              <a:rPr lang="de-CH" sz="26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6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Could</a:t>
            </a:r>
            <a:r>
              <a:rPr lang="de-CH" sz="26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you</a:t>
            </a:r>
            <a:r>
              <a:rPr lang="de-CH" sz="26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please</a:t>
            </a:r>
            <a:r>
              <a:rPr lang="de-CH" sz="26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do </a:t>
            </a:r>
            <a:r>
              <a:rPr lang="de-CH" sz="26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the</a:t>
            </a:r>
            <a:r>
              <a:rPr lang="de-CH" sz="26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bean </a:t>
            </a:r>
            <a:r>
              <a:rPr lang="de-CH" sz="26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definitions</a:t>
            </a:r>
            <a:r>
              <a:rPr lang="de-CH" sz="26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for</a:t>
            </a:r>
            <a:r>
              <a:rPr lang="de-CH" sz="26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me</a:t>
            </a:r>
            <a:r>
              <a:rPr lang="de-CH" sz="26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?</a:t>
            </a:r>
          </a:p>
          <a:p>
            <a:endParaRPr lang="de-CH" sz="2600">
              <a:latin typeface="Menlo" panose="020B0609030804020204" pitchFamily="49" charset="0"/>
            </a:endParaRPr>
          </a:p>
          <a:p>
            <a:r>
              <a:rPr lang="de-CH" sz="2600" i="1">
                <a:latin typeface="Menlo" panose="020B0609030804020204" pitchFamily="49" charset="0"/>
              </a:rPr>
              <a:t>	</a:t>
            </a:r>
            <a:r>
              <a:rPr lang="de-CH" sz="2600" b="1" i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600" i="1">
                <a:latin typeface="Menlo" panose="020B0609030804020204" pitchFamily="49" charset="0"/>
              </a:rPr>
              <a:t> : </a:t>
            </a:r>
            <a:r>
              <a:rPr lang="de-CH" sz="2600" i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600" i="1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600" i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600" i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600" i="1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For</a:t>
            </a:r>
            <a:r>
              <a:rPr lang="de-CH" sz="2600" i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that</a:t>
            </a:r>
            <a:r>
              <a:rPr lang="de-CH" sz="2600" i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I </a:t>
            </a:r>
            <a:r>
              <a:rPr lang="de-CH" sz="2600" i="1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need</a:t>
            </a:r>
            <a:r>
              <a:rPr lang="de-CH" sz="2600" i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some</a:t>
            </a:r>
            <a:r>
              <a:rPr lang="de-CH" sz="2600" i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infos</a:t>
            </a:r>
            <a:r>
              <a:rPr lang="de-CH" sz="2600" i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too</a:t>
            </a:r>
            <a:endParaRPr lang="de-CH">
              <a:solidFill>
                <a:srgbClr val="00B0F0"/>
              </a:solidFill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"simpleCar"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ch.karthi.SimpleCar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&gt;</a:t>
            </a:r>
          </a:p>
          <a:p>
            <a:r>
              <a:rPr lang="de-CH">
                <a:latin typeface="Menlo" panose="020B0609030804020204" pitchFamily="49" charset="0"/>
              </a:rPr>
              <a:t>		…</a:t>
            </a:r>
          </a:p>
          <a:p>
            <a:r>
              <a:rPr lang="de-CH">
                <a:latin typeface="Menlo" panose="020B0609030804020204" pitchFamily="49" charset="0"/>
              </a:rPr>
              <a:t>	&lt;/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&gt;</a:t>
            </a: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</a:t>
            </a:r>
          </a:p>
          <a:p>
            <a:r>
              <a:rPr lang="de-CH">
                <a:latin typeface="Menlo" panose="020B0609030804020204" pitchFamily="49" charset="0"/>
              </a:rPr>
              <a:t>&lt;/beans&gt;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91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16933"/>
            <a:ext cx="12310533" cy="68941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>
                <a:latin typeface="Menlo" panose="020B0609030804020204" pitchFamily="49" charset="0"/>
              </a:rPr>
              <a:t>&lt;?xml version=</a:t>
            </a:r>
            <a:r>
              <a:rPr lang="de-CH" sz="1700" i="1">
                <a:latin typeface="Menlo" panose="020B0609030804020204" pitchFamily="49" charset="0"/>
              </a:rPr>
              <a:t>"1.0"</a:t>
            </a:r>
            <a:r>
              <a:rPr lang="de-CH" sz="1700">
                <a:latin typeface="Menlo" panose="020B0609030804020204" pitchFamily="49" charset="0"/>
              </a:rPr>
              <a:t> encoding=</a:t>
            </a:r>
            <a:r>
              <a:rPr lang="de-CH" sz="1700" i="1">
                <a:latin typeface="Menlo" panose="020B0609030804020204" pitchFamily="49" charset="0"/>
              </a:rPr>
              <a:t>"UTF-8"</a:t>
            </a:r>
            <a:r>
              <a:rPr lang="de-CH" sz="1700">
                <a:latin typeface="Menlo" panose="020B0609030804020204" pitchFamily="49" charset="0"/>
              </a:rPr>
              <a:t>?&gt;</a:t>
            </a:r>
          </a:p>
          <a:p>
            <a:r>
              <a:rPr lang="de-CH" sz="1700">
                <a:latin typeface="Menlo" panose="020B0609030804020204" pitchFamily="49" charset="0"/>
              </a:rPr>
              <a:t>&lt;beans xmlns=</a:t>
            </a:r>
            <a:r>
              <a:rPr lang="de-CH" sz="1700" i="1">
                <a:latin typeface="Menlo" panose="020B0609030804020204" pitchFamily="49" charset="0"/>
              </a:rPr>
              <a:t>"http://www.springframework.org/schema/beans"</a:t>
            </a:r>
            <a:endParaRPr lang="de-CH" sz="1700">
              <a:latin typeface="Menlo" panose="020B0609030804020204" pitchFamily="49" charset="0"/>
            </a:endParaRPr>
          </a:p>
          <a:p>
            <a:r>
              <a:rPr lang="de-CH" sz="1700" err="1">
                <a:latin typeface="Menlo" panose="020B0609030804020204" pitchFamily="49" charset="0"/>
              </a:rPr>
              <a:t>xmlns:xsi</a:t>
            </a:r>
            <a:r>
              <a:rPr lang="de-CH" sz="1700">
                <a:latin typeface="Menlo" panose="020B0609030804020204" pitchFamily="49" charset="0"/>
              </a:rPr>
              <a:t>=</a:t>
            </a:r>
            <a:r>
              <a:rPr lang="de-CH" sz="1700" i="1">
                <a:latin typeface="Menlo" panose="020B0609030804020204" pitchFamily="49" charset="0"/>
              </a:rPr>
              <a:t>"http://www.w3.org/2001/XMLSchema-instance"</a:t>
            </a:r>
            <a:endParaRPr lang="de-CH" sz="1700">
              <a:latin typeface="Menlo" panose="020B0609030804020204" pitchFamily="49" charset="0"/>
            </a:endParaRPr>
          </a:p>
          <a:p>
            <a:r>
              <a:rPr lang="de-CH" sz="1700" i="1" err="1">
                <a:latin typeface="Menlo" panose="020B0609030804020204" pitchFamily="49" charset="0"/>
              </a:rPr>
              <a:t>xsi:schemaLocation</a:t>
            </a:r>
            <a:r>
              <a:rPr lang="de-CH" sz="1700" i="1">
                <a:latin typeface="Menlo" panose="020B0609030804020204" pitchFamily="49" charset="0"/>
              </a:rPr>
              <a:t>=http://www.springframework.org/schema/beans http://www.springframework.org/schema/beans/spring-</a:t>
            </a:r>
            <a:r>
              <a:rPr lang="de-CH" sz="1700" i="1" err="1">
                <a:latin typeface="Menlo" panose="020B0609030804020204" pitchFamily="49" charset="0"/>
              </a:rPr>
              <a:t>beans.xsd</a:t>
            </a:r>
            <a:endParaRPr lang="de-CH" sz="1700" i="1">
              <a:latin typeface="Menlo" panose="020B0609030804020204" pitchFamily="49" charset="0"/>
            </a:endParaRPr>
          </a:p>
          <a:p>
            <a:r>
              <a:rPr lang="de-CH" sz="1700" i="1">
                <a:latin typeface="Menlo" panose="020B0609030804020204" pitchFamily="49" charset="0"/>
              </a:rPr>
              <a:t> </a:t>
            </a:r>
            <a:r>
              <a:rPr lang="de-CH" sz="1700" i="1">
                <a:solidFill>
                  <a:srgbClr val="0070C0"/>
                </a:solidFill>
                <a:latin typeface="Menlo" panose="020B0609030804020204" pitchFamily="49" charset="0"/>
              </a:rPr>
              <a:t>http://www.springframework.org/schema/context http://www.springframework.org/schema/context/spring-</a:t>
            </a:r>
            <a:r>
              <a:rPr lang="de-CH" sz="1700" i="1" err="1">
                <a:solidFill>
                  <a:srgbClr val="0070C0"/>
                </a:solidFill>
                <a:latin typeface="Menlo" panose="020B0609030804020204" pitchFamily="49" charset="0"/>
              </a:rPr>
              <a:t>context.xsd</a:t>
            </a:r>
            <a:r>
              <a:rPr lang="de-CH" sz="1700" i="1">
                <a:solidFill>
                  <a:srgbClr val="0070C0"/>
                </a:solidFill>
                <a:latin typeface="Menlo" panose="020B0609030804020204" pitchFamily="49" charset="0"/>
              </a:rPr>
              <a:t>"&gt;</a:t>
            </a:r>
          </a:p>
          <a:p>
            <a:r>
              <a:rPr lang="de-CH" i="1">
                <a:latin typeface="Menlo" panose="020B0609030804020204" pitchFamily="49" charset="0"/>
              </a:rPr>
              <a:t> </a:t>
            </a:r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</a:t>
            </a: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"simpleCar"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ch.karthi.SimpleCar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latin typeface="Menlo" panose="020B0609030804020204" pitchFamily="49" charset="0"/>
              </a:rPr>
              <a:t>property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engine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engine</a:t>
            </a:r>
            <a:r>
              <a:rPr lang="de-CH" i="1">
                <a:latin typeface="Menlo" panose="020B0609030804020204" pitchFamily="49" charset="0"/>
              </a:rPr>
              <a:t>" /</a:t>
            </a:r>
            <a:r>
              <a:rPr lang="de-CH">
                <a:latin typeface="Menlo" panose="020B0609030804020204" pitchFamily="49" charset="0"/>
              </a:rPr>
              <a:t>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latin typeface="Menlo" panose="020B0609030804020204" pitchFamily="49" charset="0"/>
              </a:rPr>
              <a:t>property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latin typeface="Menlo" panose="020B0609030804020204" pitchFamily="49" charset="0"/>
              </a:rPr>
              <a:t>property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	</a:t>
            </a:r>
            <a:r>
              <a:rPr lang="de-CH">
                <a:highlight>
                  <a:srgbClr val="FFFF00"/>
                </a:highlight>
                <a:latin typeface="Menlo" panose="020B0609030804020204" pitchFamily="49" charset="0"/>
              </a:rPr>
              <a:t>&lt;</a:t>
            </a:r>
            <a:r>
              <a:rPr lang="de-CH" err="1">
                <a:highlight>
                  <a:srgbClr val="FFFF00"/>
                </a:highlight>
                <a:latin typeface="Menlo" panose="020B0609030804020204" pitchFamily="49" charset="0"/>
              </a:rPr>
              <a:t>property</a:t>
            </a:r>
            <a:r>
              <a:rPr lang="de-CH">
                <a:highlight>
                  <a:srgbClr val="FFFF00"/>
                </a:highlight>
                <a:latin typeface="Menlo" panose="020B0609030804020204" pitchFamily="49" charset="0"/>
              </a:rPr>
              <a:t> …..</a:t>
            </a:r>
          </a:p>
          <a:p>
            <a:r>
              <a:rPr lang="de-CH">
                <a:latin typeface="Menlo" panose="020B0609030804020204" pitchFamily="49" charset="0"/>
              </a:rPr>
              <a:t>	&lt;/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bean&gt;</a:t>
            </a:r>
            <a:r>
              <a:rPr lang="de-CH">
                <a:latin typeface="Menlo" panose="020B0609030804020204" pitchFamily="49" charset="0"/>
              </a:rPr>
              <a:t>	</a:t>
            </a: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 sz="1700">
                <a:latin typeface="Menlo" panose="020B0609030804020204" pitchFamily="49" charset="0"/>
              </a:rPr>
              <a:t>&lt;/beans&gt;</a:t>
            </a:r>
            <a:endParaRPr lang="de-DE" sz="17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7066018"/>
                  </p:ext>
                </p:extLst>
              </p:nvPr>
            </p:nvGraphicFramePr>
            <p:xfrm>
              <a:off x="860393" y="2292825"/>
              <a:ext cx="9894043" cy="871174"/>
            </p:xfrm>
            <a:graphic>
              <a:graphicData uri="http://schemas.microsoft.com/office/powerpoint/2016/slidezoom">
                <pslz:sldZm>
                  <pslz:sldZmObj sldId="309" cId="3374761923">
                    <pslz:zmPr id="{0AFC453C-6A9C-C047-9208-BB9D1EBB4F47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94043" cy="8711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393" y="2292825"/>
                <a:ext cx="9894043" cy="8711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06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96E96E-C5F0-7342-8C92-275915A5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59" y="190501"/>
            <a:ext cx="3566289" cy="2331982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Annotation configuration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87B952-0A04-1946-A74F-FB00BB8A3A17}"/>
              </a:ext>
            </a:extLst>
          </p:cNvPr>
          <p:cNvSpPr/>
          <p:nvPr/>
        </p:nvSpPr>
        <p:spPr>
          <a:xfrm>
            <a:off x="6662976" y="52100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dirty="0" err="1">
                <a:solidFill>
                  <a:srgbClr val="000000"/>
                </a:solidFill>
                <a:latin typeface="Menlo" panose="020B0609030804020204" pitchFamily="49" charset="0"/>
              </a:rPr>
              <a:t>Battery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893A2B-0236-6F44-BF30-B9FAA87F2A59}"/>
              </a:ext>
            </a:extLst>
          </p:cNvPr>
          <p:cNvSpPr/>
          <p:nvPr/>
        </p:nvSpPr>
        <p:spPr>
          <a:xfrm>
            <a:off x="800100" y="37834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Engine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305443F-5F85-6845-A37B-85588E541515}"/>
              </a:ext>
            </a:extLst>
          </p:cNvPr>
          <p:cNvSpPr/>
          <p:nvPr/>
        </p:nvSpPr>
        <p:spPr>
          <a:xfrm>
            <a:off x="829734" y="5147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VideoPlayer</a:t>
            </a:r>
            <a:r>
              <a:rPr lang="de-CH" dirty="0">
                <a:latin typeface="Menlo" panose="020B0609030804020204" pitchFamily="49" charset="0"/>
              </a:rPr>
              <a:t> {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49172E6-4859-F24B-9D48-8857A85C8459}"/>
              </a:ext>
            </a:extLst>
          </p:cNvPr>
          <p:cNvSpPr/>
          <p:nvPr/>
        </p:nvSpPr>
        <p:spPr>
          <a:xfrm>
            <a:off x="6531011" y="18049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Wheel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952287A-6DFA-CA40-8408-6A52361E71E1}"/>
              </a:ext>
            </a:extLst>
          </p:cNvPr>
          <p:cNvSpPr/>
          <p:nvPr/>
        </p:nvSpPr>
        <p:spPr>
          <a:xfrm>
            <a:off x="6531011" y="3429000"/>
            <a:ext cx="60960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SimpleCar</a:t>
            </a:r>
            <a:r>
              <a:rPr lang="de-CH" dirty="0">
                <a:latin typeface="Menlo" panose="020B0609030804020204" pitchFamily="49" charset="0"/>
              </a:rPr>
              <a:t> {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1" name="Grafik 10" descr="Nach rechts zeigender Finger, Handrücken ">
            <a:extLst>
              <a:ext uri="{FF2B5EF4-FFF2-40B4-BE49-F238E27FC236}">
                <a16:creationId xmlns:a16="http://schemas.microsoft.com/office/drawing/2014/main" id="{DD29E349-F49B-5C46-AA1A-05C7D672F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33116">
            <a:off x="5638800" y="2916482"/>
            <a:ext cx="914400" cy="9144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08905F7-7F2C-FD44-AFBA-836008DC000A}"/>
              </a:ext>
            </a:extLst>
          </p:cNvPr>
          <p:cNvSpPr/>
          <p:nvPr/>
        </p:nvSpPr>
        <p:spPr>
          <a:xfrm rot="18190654">
            <a:off x="3435834" y="2533253"/>
            <a:ext cx="41431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Stereotype </a:t>
            </a:r>
            <a:r>
              <a:rPr lang="de-DE" sz="320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Annotations</a:t>
            </a:r>
            <a:endParaRPr lang="de-DE" sz="3200" b="0" cap="none" spc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76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927DD8-2D92-1C4B-879E-E1CFC796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Stereotype Annotations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Inhaltsplatzhalter 6">
            <a:extLst>
              <a:ext uri="{FF2B5EF4-FFF2-40B4-BE49-F238E27FC236}">
                <a16:creationId xmlns:a16="http://schemas.microsoft.com/office/drawing/2014/main" id="{687E965F-716B-4343-B05C-348B865BB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5287879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Interaktive Schaltfläche: Zurückkehren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F4AB1A7-C057-C64F-8C32-C0670765912F}"/>
              </a:ext>
            </a:extLst>
          </p:cNvPr>
          <p:cNvSpPr/>
          <p:nvPr/>
        </p:nvSpPr>
        <p:spPr>
          <a:xfrm rot="16200000">
            <a:off x="11815919" y="6465061"/>
            <a:ext cx="239843" cy="277318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15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93" y="2292825"/>
              <a:ext cx="9894043" cy="871174"/>
            </p:xfrm>
            <a:graphic>
              <a:graphicData uri="http://schemas.microsoft.com/office/powerpoint/2016/slidezoom">
                <pslz:sldZm>
                  <pslz:sldZmObj sldId="309" cId="3374761923">
                    <pslz:zmPr id="{0AFC453C-6A9C-C047-9208-BB9D1EBB4F47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94043" cy="8711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393" y="2292825"/>
                <a:ext cx="9894043" cy="8711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126124" y="120402"/>
            <a:ext cx="12310533" cy="6771084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>
                <a:latin typeface="Menlo" panose="020B0609030804020204" pitchFamily="49" charset="0"/>
              </a:rPr>
              <a:t>&lt;?xml version=</a:t>
            </a:r>
            <a:r>
              <a:rPr lang="de-CH" sz="1700" i="1">
                <a:latin typeface="Menlo" panose="020B0609030804020204" pitchFamily="49" charset="0"/>
              </a:rPr>
              <a:t>"1.0"</a:t>
            </a:r>
            <a:r>
              <a:rPr lang="de-CH" sz="1700">
                <a:latin typeface="Menlo" panose="020B0609030804020204" pitchFamily="49" charset="0"/>
              </a:rPr>
              <a:t> encoding=</a:t>
            </a:r>
            <a:r>
              <a:rPr lang="de-CH" sz="1700" i="1">
                <a:latin typeface="Menlo" panose="020B0609030804020204" pitchFamily="49" charset="0"/>
              </a:rPr>
              <a:t>"UTF-8"</a:t>
            </a:r>
            <a:r>
              <a:rPr lang="de-CH" sz="1700">
                <a:latin typeface="Menlo" panose="020B0609030804020204" pitchFamily="49" charset="0"/>
              </a:rPr>
              <a:t>?&gt;</a:t>
            </a:r>
          </a:p>
          <a:p>
            <a:r>
              <a:rPr lang="de-CH" sz="1700">
                <a:latin typeface="Menlo" panose="020B0609030804020204" pitchFamily="49" charset="0"/>
              </a:rPr>
              <a:t>&lt;beans xmlns=</a:t>
            </a:r>
            <a:r>
              <a:rPr lang="de-CH" sz="1700" i="1">
                <a:latin typeface="Menlo" panose="020B0609030804020204" pitchFamily="49" charset="0"/>
              </a:rPr>
              <a:t>"http://www.springframework.org/schema/beans"</a:t>
            </a:r>
            <a:endParaRPr lang="de-CH" sz="1700">
              <a:latin typeface="Menlo" panose="020B0609030804020204" pitchFamily="49" charset="0"/>
            </a:endParaRPr>
          </a:p>
          <a:p>
            <a:r>
              <a:rPr lang="de-CH" sz="1700" err="1">
                <a:latin typeface="Menlo" panose="020B0609030804020204" pitchFamily="49" charset="0"/>
              </a:rPr>
              <a:t>xmlns:xsi</a:t>
            </a:r>
            <a:r>
              <a:rPr lang="de-CH" sz="1700">
                <a:latin typeface="Menlo" panose="020B0609030804020204" pitchFamily="49" charset="0"/>
              </a:rPr>
              <a:t>=</a:t>
            </a:r>
            <a:r>
              <a:rPr lang="de-CH" sz="1700" i="1">
                <a:latin typeface="Menlo" panose="020B0609030804020204" pitchFamily="49" charset="0"/>
              </a:rPr>
              <a:t>"http://www.w3.org/2001/XMLSchema-instance"</a:t>
            </a:r>
            <a:endParaRPr lang="de-CH" sz="1700">
              <a:latin typeface="Menlo" panose="020B0609030804020204" pitchFamily="49" charset="0"/>
            </a:endParaRPr>
          </a:p>
          <a:p>
            <a:r>
              <a:rPr lang="de-CH" sz="1700" i="1" err="1">
                <a:latin typeface="Menlo" panose="020B0609030804020204" pitchFamily="49" charset="0"/>
              </a:rPr>
              <a:t>xsi:schemaLocation</a:t>
            </a:r>
            <a:r>
              <a:rPr lang="de-CH" sz="1700" i="1">
                <a:latin typeface="Menlo" panose="020B0609030804020204" pitchFamily="49" charset="0"/>
              </a:rPr>
              <a:t>=http://www.springframework.org/schema/beans http://www.springframework.org/schema/beans/spring-</a:t>
            </a:r>
            <a:r>
              <a:rPr lang="de-CH" sz="1700" i="1" err="1">
                <a:latin typeface="Menlo" panose="020B0609030804020204" pitchFamily="49" charset="0"/>
              </a:rPr>
              <a:t>beans.xsd</a:t>
            </a:r>
            <a:endParaRPr lang="de-CH" sz="1700" i="1">
              <a:latin typeface="Menlo" panose="020B0609030804020204" pitchFamily="49" charset="0"/>
            </a:endParaRPr>
          </a:p>
          <a:p>
            <a:r>
              <a:rPr lang="de-CH" sz="1700" i="1">
                <a:latin typeface="Menlo" panose="020B0609030804020204" pitchFamily="49" charset="0"/>
              </a:rPr>
              <a:t> http://www.springframework.org/schema/context http://www.springframework.org/schema/context/spring-</a:t>
            </a:r>
            <a:r>
              <a:rPr lang="de-CH" sz="1700" i="1" err="1">
                <a:latin typeface="Menlo" panose="020B0609030804020204" pitchFamily="49" charset="0"/>
              </a:rPr>
              <a:t>context.xsd</a:t>
            </a:r>
            <a:r>
              <a:rPr lang="de-CH" sz="1700" i="1">
                <a:latin typeface="Menlo" panose="020B0609030804020204" pitchFamily="49" charset="0"/>
              </a:rPr>
              <a:t>"&gt;</a:t>
            </a:r>
          </a:p>
          <a:p>
            <a:r>
              <a:rPr lang="de-CH" i="1">
                <a:latin typeface="Menlo" panose="020B0609030804020204" pitchFamily="49" charset="0"/>
              </a:rPr>
              <a:t> </a:t>
            </a:r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</a:t>
            </a: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 b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	</a:t>
            </a:r>
            <a:r>
              <a:rPr lang="de-CH" sz="2000" b="1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000">
                <a:latin typeface="Menlo" panose="020B0609030804020204" pitchFamily="49" charset="0"/>
              </a:rPr>
              <a:t> : 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is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it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possible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to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configure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these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dependencies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in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java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class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itself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?</a:t>
            </a:r>
          </a:p>
          <a:p>
            <a:endParaRPr lang="de-CH" sz="2000">
              <a:latin typeface="Menlo" panose="020B0609030804020204" pitchFamily="49" charset="0"/>
            </a:endParaRPr>
          </a:p>
          <a:p>
            <a:r>
              <a:rPr lang="de-CH" sz="2000" i="1">
                <a:latin typeface="Menlo" panose="020B0609030804020204" pitchFamily="49" charset="0"/>
              </a:rPr>
              <a:t>	</a:t>
            </a:r>
            <a:r>
              <a:rPr lang="de-CH" sz="2000" b="1" i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000" i="1">
                <a:latin typeface="Menlo" panose="020B0609030804020204" pitchFamily="49" charset="0"/>
              </a:rPr>
              <a:t> : 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see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@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Autowired</a:t>
            </a:r>
            <a:endParaRPr lang="de-CH" sz="2400">
              <a:solidFill>
                <a:srgbClr val="00B0F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 &lt;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>
                <a:latin typeface="Menlo" panose="020B0609030804020204" pitchFamily="49" charset="0"/>
              </a:rPr>
              <a:t> id=</a:t>
            </a:r>
            <a:r>
              <a:rPr lang="de-CH" i="1">
                <a:latin typeface="Menlo" panose="020B0609030804020204" pitchFamily="49" charset="0"/>
              </a:rPr>
              <a:t>"simpleCar"</a:t>
            </a:r>
            <a:r>
              <a:rPr lang="de-CH">
                <a:latin typeface="Menlo" panose="020B0609030804020204" pitchFamily="49" charset="0"/>
              </a:rPr>
              <a:t> class=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ch.karthi.SimpleCar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videoPlayer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latin typeface="Menlo" panose="020B0609030804020204" pitchFamily="49" charset="0"/>
              </a:rPr>
              <a:t>property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engine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engine</a:t>
            </a:r>
            <a:r>
              <a:rPr lang="de-CH" i="1">
                <a:latin typeface="Menlo" panose="020B0609030804020204" pitchFamily="49" charset="0"/>
              </a:rPr>
              <a:t>" /</a:t>
            </a:r>
            <a:r>
              <a:rPr lang="de-CH">
                <a:latin typeface="Menlo" panose="020B0609030804020204" pitchFamily="49" charset="0"/>
              </a:rPr>
              <a:t>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latin typeface="Menlo" panose="020B0609030804020204" pitchFamily="49" charset="0"/>
              </a:rPr>
              <a:t>property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wheel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	&lt;</a:t>
            </a:r>
            <a:r>
              <a:rPr lang="de-CH" err="1">
                <a:latin typeface="Menlo" panose="020B0609030804020204" pitchFamily="49" charset="0"/>
              </a:rPr>
              <a:t>property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name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 </a:t>
            </a:r>
            <a:r>
              <a:rPr lang="de-CH" err="1">
                <a:latin typeface="Menlo" panose="020B0609030804020204" pitchFamily="49" charset="0"/>
              </a:rPr>
              <a:t>ref</a:t>
            </a:r>
            <a:r>
              <a:rPr lang="de-CH">
                <a:latin typeface="Menlo" panose="020B0609030804020204" pitchFamily="49" charset="0"/>
              </a:rPr>
              <a:t>=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 i="1" err="1">
                <a:latin typeface="Menlo" panose="020B0609030804020204" pitchFamily="49" charset="0"/>
              </a:rPr>
              <a:t>battery</a:t>
            </a:r>
            <a:r>
              <a:rPr lang="de-CH" i="1">
                <a:latin typeface="Menlo" panose="020B0609030804020204" pitchFamily="49" charset="0"/>
              </a:rPr>
              <a:t>"</a:t>
            </a:r>
            <a:r>
              <a:rPr lang="de-CH">
                <a:latin typeface="Menlo" panose="020B0609030804020204" pitchFamily="49" charset="0"/>
              </a:rPr>
              <a:t>/&gt;</a:t>
            </a:r>
          </a:p>
          <a:p>
            <a:r>
              <a:rPr lang="de-CH">
                <a:latin typeface="Menlo" panose="020B0609030804020204" pitchFamily="49" charset="0"/>
              </a:rPr>
              <a:t>			</a:t>
            </a:r>
            <a:r>
              <a:rPr lang="de-CH">
                <a:highlight>
                  <a:srgbClr val="FFFF00"/>
                </a:highlight>
                <a:latin typeface="Menlo" panose="020B0609030804020204" pitchFamily="49" charset="0"/>
              </a:rPr>
              <a:t>&lt;</a:t>
            </a:r>
            <a:r>
              <a:rPr lang="de-CH" err="1">
                <a:highlight>
                  <a:srgbClr val="FFFF00"/>
                </a:highlight>
                <a:latin typeface="Menlo" panose="020B0609030804020204" pitchFamily="49" charset="0"/>
              </a:rPr>
              <a:t>property</a:t>
            </a:r>
            <a:r>
              <a:rPr lang="de-CH">
                <a:highlight>
                  <a:srgbClr val="FFFF00"/>
                </a:highlight>
                <a:latin typeface="Menlo" panose="020B0609030804020204" pitchFamily="49" charset="0"/>
              </a:rPr>
              <a:t> …..</a:t>
            </a:r>
          </a:p>
          <a:p>
            <a:r>
              <a:rPr lang="de-CH">
                <a:latin typeface="Menlo" panose="020B0609030804020204" pitchFamily="49" charset="0"/>
              </a:rPr>
              <a:t>	&lt;/</a:t>
            </a:r>
            <a:r>
              <a:rPr lang="de-CH">
                <a:solidFill>
                  <a:srgbClr val="C00000"/>
                </a:solidFill>
                <a:latin typeface="Menlo" panose="020B0609030804020204" pitchFamily="49" charset="0"/>
              </a:rPr>
              <a:t>bean&gt; </a:t>
            </a:r>
            <a:r>
              <a:rPr lang="de-CH">
                <a:latin typeface="Menlo" panose="020B0609030804020204" pitchFamily="49" charset="0"/>
              </a:rPr>
              <a:t>	</a:t>
            </a:r>
          </a:p>
          <a:p>
            <a:r>
              <a:rPr lang="de-CH" sz="1700">
                <a:latin typeface="Menlo" panose="020B0609030804020204" pitchFamily="49" charset="0"/>
              </a:rPr>
              <a:t>&lt;/beans&gt;</a:t>
            </a:r>
            <a:endParaRPr lang="de-DE" sz="1700"/>
          </a:p>
        </p:txBody>
      </p:sp>
    </p:spTree>
    <p:extLst>
      <p:ext uri="{BB962C8B-B14F-4D97-AF65-F5344CB8AC3E}">
        <p14:creationId xmlns:p14="http://schemas.microsoft.com/office/powerpoint/2010/main" val="38295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7DEBF-A278-1E42-A892-E67179B2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@Autowired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08A5FF7-337F-A044-B80F-BBAF466A9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145" y="621781"/>
            <a:ext cx="6572009" cy="56144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/>
              <a:t>@Component</a:t>
            </a:r>
          </a:p>
          <a:p>
            <a:pPr marL="0" indent="0">
              <a:buNone/>
            </a:pPr>
            <a:r>
              <a:rPr lang="en"/>
              <a:t>public class </a:t>
            </a:r>
            <a:r>
              <a:rPr lang="en" err="1"/>
              <a:t>SimpleCar</a:t>
            </a:r>
            <a:r>
              <a:rPr lang="en"/>
              <a:t> {</a:t>
            </a:r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r>
              <a:rPr lang="en"/>
              <a:t>	</a:t>
            </a:r>
            <a:r>
              <a:rPr lang="en" b="1">
                <a:solidFill>
                  <a:srgbClr val="C00000"/>
                </a:solidFill>
              </a:rPr>
              <a:t>@</a:t>
            </a:r>
            <a:r>
              <a:rPr lang="en" b="1" err="1">
                <a:solidFill>
                  <a:srgbClr val="C00000"/>
                </a:solidFill>
              </a:rPr>
              <a:t>Autowired</a:t>
            </a:r>
            <a:endParaRPr lang="en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/>
              <a:t>	private Engine engine;</a:t>
            </a:r>
          </a:p>
          <a:p>
            <a:pPr marL="0" indent="0">
              <a:buNone/>
            </a:pPr>
            <a:r>
              <a:rPr lang="en"/>
              <a:t>	</a:t>
            </a:r>
            <a:r>
              <a:rPr lang="en" sz="2700" b="1">
                <a:solidFill>
                  <a:srgbClr val="C00000"/>
                </a:solidFill>
              </a:rPr>
              <a:t>@</a:t>
            </a:r>
            <a:r>
              <a:rPr lang="en" sz="2700" b="1" err="1">
                <a:solidFill>
                  <a:srgbClr val="C00000"/>
                </a:solidFill>
              </a:rPr>
              <a:t>Autowired</a:t>
            </a:r>
            <a:endParaRPr lang="en" sz="27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/>
              <a:t>	private Wheel wheel;</a:t>
            </a:r>
          </a:p>
          <a:p>
            <a:pPr marL="0" indent="0">
              <a:buNone/>
            </a:pPr>
            <a:r>
              <a:rPr lang="en"/>
              <a:t>	</a:t>
            </a:r>
            <a:r>
              <a:rPr lang="en" sz="2700" b="1">
                <a:solidFill>
                  <a:srgbClr val="C00000"/>
                </a:solidFill>
              </a:rPr>
              <a:t>@</a:t>
            </a:r>
            <a:r>
              <a:rPr lang="en" sz="2700" b="1" err="1">
                <a:solidFill>
                  <a:srgbClr val="C00000"/>
                </a:solidFill>
              </a:rPr>
              <a:t>Autowired</a:t>
            </a:r>
            <a:endParaRPr lang="en" sz="27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/>
              <a:t>	private Battery battery;</a:t>
            </a:r>
          </a:p>
          <a:p>
            <a:pPr marL="0" indent="0">
              <a:buNone/>
            </a:pPr>
            <a:r>
              <a:rPr lang="en"/>
              <a:t>	//this is </a:t>
            </a:r>
            <a:r>
              <a:rPr lang="en" err="1"/>
              <a:t>autowired</a:t>
            </a:r>
            <a:r>
              <a:rPr lang="en"/>
              <a:t> through constructor</a:t>
            </a:r>
          </a:p>
          <a:p>
            <a:pPr marL="0" indent="0">
              <a:buNone/>
            </a:pPr>
            <a:r>
              <a:rPr lang="en"/>
              <a:t>	private </a:t>
            </a:r>
            <a:r>
              <a:rPr lang="en" err="1"/>
              <a:t>VideoPlayer</a:t>
            </a:r>
            <a:r>
              <a:rPr lang="en"/>
              <a:t> </a:t>
            </a:r>
            <a:r>
              <a:rPr lang="en" err="1"/>
              <a:t>videoPlayer</a:t>
            </a:r>
            <a:r>
              <a:rPr lang="en"/>
              <a:t>;</a:t>
            </a:r>
          </a:p>
          <a:p>
            <a:pPr marL="0" indent="0">
              <a:buNone/>
            </a:pPr>
            <a:r>
              <a:rPr lang="en"/>
              <a:t>	…</a:t>
            </a:r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r>
              <a:rPr lang="en"/>
              <a:t>	</a:t>
            </a:r>
            <a:r>
              <a:rPr lang="en" sz="2700" b="1">
                <a:solidFill>
                  <a:srgbClr val="C00000"/>
                </a:solidFill>
              </a:rPr>
              <a:t>@</a:t>
            </a:r>
            <a:r>
              <a:rPr lang="en" sz="2700" b="1" err="1">
                <a:solidFill>
                  <a:srgbClr val="C00000"/>
                </a:solidFill>
              </a:rPr>
              <a:t>Autowired</a:t>
            </a:r>
            <a:endParaRPr lang="en" sz="27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/>
              <a:t>	public </a:t>
            </a:r>
            <a:r>
              <a:rPr lang="en" err="1"/>
              <a:t>SimpleCar</a:t>
            </a:r>
            <a:r>
              <a:rPr lang="en"/>
              <a:t>(</a:t>
            </a:r>
            <a:r>
              <a:rPr lang="en" err="1"/>
              <a:t>VideoPlayer</a:t>
            </a:r>
            <a:r>
              <a:rPr lang="en"/>
              <a:t> </a:t>
            </a:r>
            <a:r>
              <a:rPr lang="en" err="1"/>
              <a:t>videoPlayer</a:t>
            </a:r>
            <a:r>
              <a:rPr lang="en"/>
              <a:t>) {</a:t>
            </a:r>
          </a:p>
          <a:p>
            <a:pPr marL="0" indent="0">
              <a:buNone/>
            </a:pPr>
            <a:r>
              <a:rPr lang="en"/>
              <a:t>		</a:t>
            </a:r>
            <a:r>
              <a:rPr lang="en" err="1"/>
              <a:t>this.videoPlayer</a:t>
            </a:r>
            <a:r>
              <a:rPr lang="en"/>
              <a:t> = </a:t>
            </a:r>
            <a:r>
              <a:rPr lang="en" err="1"/>
              <a:t>videoPlayer</a:t>
            </a:r>
            <a:r>
              <a:rPr lang="en"/>
              <a:t>;</a:t>
            </a:r>
          </a:p>
          <a:p>
            <a:pPr marL="0" indent="0">
              <a:buNone/>
            </a:pPr>
            <a:r>
              <a:rPr lang="en"/>
              <a:t>	}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7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0"/>
            <a:ext cx="12436657" cy="6832640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>
                <a:latin typeface="Menlo" panose="020B0609030804020204" pitchFamily="49" charset="0"/>
              </a:rPr>
              <a:t>&lt;?xml version=</a:t>
            </a:r>
            <a:r>
              <a:rPr lang="de-CH" sz="1700" i="1">
                <a:latin typeface="Menlo" panose="020B0609030804020204" pitchFamily="49" charset="0"/>
              </a:rPr>
              <a:t>"1.0"</a:t>
            </a:r>
            <a:r>
              <a:rPr lang="de-CH" sz="1700">
                <a:latin typeface="Menlo" panose="020B0609030804020204" pitchFamily="49" charset="0"/>
              </a:rPr>
              <a:t> encoding=</a:t>
            </a:r>
            <a:r>
              <a:rPr lang="de-CH" sz="1700" i="1">
                <a:latin typeface="Menlo" panose="020B0609030804020204" pitchFamily="49" charset="0"/>
              </a:rPr>
              <a:t>"UTF-8"</a:t>
            </a:r>
            <a:r>
              <a:rPr lang="de-CH" sz="1700">
                <a:latin typeface="Menlo" panose="020B0609030804020204" pitchFamily="49" charset="0"/>
              </a:rPr>
              <a:t>?&gt;</a:t>
            </a:r>
          </a:p>
          <a:p>
            <a:r>
              <a:rPr lang="de-CH" sz="1700">
                <a:latin typeface="Menlo" panose="020B0609030804020204" pitchFamily="49" charset="0"/>
              </a:rPr>
              <a:t>&lt;beans xmlns=</a:t>
            </a:r>
            <a:r>
              <a:rPr lang="de-CH" sz="1700" i="1">
                <a:latin typeface="Menlo" panose="020B0609030804020204" pitchFamily="49" charset="0"/>
              </a:rPr>
              <a:t>"http://www.springframework.org/schema/beans"</a:t>
            </a:r>
            <a:endParaRPr lang="de-CH" sz="1700">
              <a:latin typeface="Menlo" panose="020B0609030804020204" pitchFamily="49" charset="0"/>
            </a:endParaRPr>
          </a:p>
          <a:p>
            <a:r>
              <a:rPr lang="de-CH" sz="1700" err="1">
                <a:latin typeface="Menlo" panose="020B0609030804020204" pitchFamily="49" charset="0"/>
              </a:rPr>
              <a:t>xmlns:xsi</a:t>
            </a:r>
            <a:r>
              <a:rPr lang="de-CH" sz="1700">
                <a:latin typeface="Menlo" panose="020B0609030804020204" pitchFamily="49" charset="0"/>
              </a:rPr>
              <a:t>=</a:t>
            </a:r>
            <a:r>
              <a:rPr lang="de-CH" sz="1700" i="1">
                <a:latin typeface="Menlo" panose="020B0609030804020204" pitchFamily="49" charset="0"/>
              </a:rPr>
              <a:t>"http://www.w3.org/2001/XMLSchema-instance"</a:t>
            </a:r>
            <a:endParaRPr lang="de-CH" sz="1700">
              <a:latin typeface="Menlo" panose="020B0609030804020204" pitchFamily="49" charset="0"/>
            </a:endParaRPr>
          </a:p>
          <a:p>
            <a:r>
              <a:rPr lang="de-CH" sz="1700" i="1" err="1">
                <a:latin typeface="Menlo" panose="020B0609030804020204" pitchFamily="49" charset="0"/>
              </a:rPr>
              <a:t>xsi:schemaLocation</a:t>
            </a:r>
            <a:r>
              <a:rPr lang="de-CH" sz="1700" i="1">
                <a:latin typeface="Menlo" panose="020B0609030804020204" pitchFamily="49" charset="0"/>
              </a:rPr>
              <a:t>=http://www.springframework.org/schema/beans http://www.springframework.org/schema/beans/spring-</a:t>
            </a:r>
            <a:r>
              <a:rPr lang="de-CH" sz="1700" i="1" err="1">
                <a:latin typeface="Menlo" panose="020B0609030804020204" pitchFamily="49" charset="0"/>
              </a:rPr>
              <a:t>beans.xsd</a:t>
            </a:r>
            <a:endParaRPr lang="de-CH" sz="1700" i="1">
              <a:latin typeface="Menlo" panose="020B0609030804020204" pitchFamily="49" charset="0"/>
            </a:endParaRPr>
          </a:p>
          <a:p>
            <a:r>
              <a:rPr lang="de-CH" sz="1700" i="1">
                <a:latin typeface="Menlo" panose="020B0609030804020204" pitchFamily="49" charset="0"/>
              </a:rPr>
              <a:t> http://www.springframework.org/schema/context http://www.springframework.org/schema/context/spring-</a:t>
            </a:r>
            <a:r>
              <a:rPr lang="de-CH" sz="1700" i="1" err="1">
                <a:latin typeface="Menlo" panose="020B0609030804020204" pitchFamily="49" charset="0"/>
              </a:rPr>
              <a:t>context.xsd</a:t>
            </a:r>
            <a:r>
              <a:rPr lang="de-CH" sz="1700" i="1">
                <a:latin typeface="Menlo" panose="020B0609030804020204" pitchFamily="49" charset="0"/>
              </a:rPr>
              <a:t>"&gt;</a:t>
            </a:r>
          </a:p>
          <a:p>
            <a:r>
              <a:rPr lang="de-CH" i="1">
                <a:latin typeface="Menlo" panose="020B0609030804020204" pitchFamily="49" charset="0"/>
              </a:rPr>
              <a:t> </a:t>
            </a:r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</a:t>
            </a: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</a:t>
            </a:r>
          </a:p>
          <a:p>
            <a:r>
              <a:rPr lang="de-CH" b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	</a:t>
            </a:r>
            <a:r>
              <a:rPr lang="de-CH" sz="2000" b="1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000">
                <a:latin typeface="Menlo" panose="020B0609030804020204" pitchFamily="49" charset="0"/>
              </a:rPr>
              <a:t> : 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is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it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possible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to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configure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this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in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java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class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itself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?</a:t>
            </a:r>
          </a:p>
          <a:p>
            <a:endParaRPr lang="de-CH" sz="2000">
              <a:latin typeface="Menlo" panose="020B0609030804020204" pitchFamily="49" charset="0"/>
            </a:endParaRPr>
          </a:p>
          <a:p>
            <a:r>
              <a:rPr lang="de-CH" sz="2000" i="1">
                <a:latin typeface="Menlo" panose="020B0609030804020204" pitchFamily="49" charset="0"/>
              </a:rPr>
              <a:t>	</a:t>
            </a:r>
            <a:r>
              <a:rPr lang="de-CH" sz="2000" b="1" i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000" i="1">
                <a:latin typeface="Menlo" panose="020B0609030804020204" pitchFamily="49" charset="0"/>
              </a:rPr>
              <a:t> : 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Use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@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ComponentScan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and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remove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400" err="1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this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XML File </a:t>
            </a:r>
            <a:r>
              <a:rPr lang="de-CH" sz="240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  <a:sym typeface="Wingdings" pitchFamily="2" charset="2"/>
              </a:rPr>
              <a:t> </a:t>
            </a:r>
            <a:endParaRPr lang="de-CH" sz="2400">
              <a:solidFill>
                <a:srgbClr val="00B0F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</a:t>
            </a: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endParaRPr lang="de-CH">
              <a:latin typeface="Menlo" panose="020B0609030804020204" pitchFamily="49" charset="0"/>
            </a:endParaRPr>
          </a:p>
          <a:p>
            <a:r>
              <a:rPr lang="de-CH">
                <a:latin typeface="Menlo" panose="020B0609030804020204" pitchFamily="49" charset="0"/>
              </a:rPr>
              <a:t>	</a:t>
            </a:r>
          </a:p>
          <a:p>
            <a:r>
              <a:rPr lang="de-CH" sz="1700">
                <a:latin typeface="Menlo" panose="020B0609030804020204" pitchFamily="49" charset="0"/>
              </a:rPr>
              <a:t>&lt;/beans&gt;</a:t>
            </a:r>
            <a:endParaRPr lang="de-DE" sz="17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C09190-1137-8B47-973A-360184CCB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87941" y="2402191"/>
            <a:ext cx="9581743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Father of  Spring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67D4494-B26C-264B-8A81-E544D191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69" y="492573"/>
            <a:ext cx="482225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6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F019122-C0F9-934A-8452-90FBFCA2B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Java Configuration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F0763F5-47F2-4445-9C9D-D8D2B396ED82}"/>
              </a:ext>
            </a:extLst>
          </p:cNvPr>
          <p:cNvSpPr/>
          <p:nvPr/>
        </p:nvSpPr>
        <p:spPr>
          <a:xfrm>
            <a:off x="5499422" y="637867"/>
            <a:ext cx="6019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b="1">
                <a:solidFill>
                  <a:srgbClr val="C00000"/>
                </a:solidFill>
              </a:rPr>
              <a:t>@</a:t>
            </a:r>
            <a:r>
              <a:rPr lang="en" sz="3200" b="1" err="1">
                <a:solidFill>
                  <a:srgbClr val="C00000"/>
                </a:solidFill>
              </a:rPr>
              <a:t>ComponentScan</a:t>
            </a:r>
            <a:r>
              <a:rPr lang="en" sz="3200" b="1">
                <a:solidFill>
                  <a:srgbClr val="C00000"/>
                </a:solidFill>
              </a:rPr>
              <a:t>("</a:t>
            </a:r>
            <a:r>
              <a:rPr lang="en" sz="3200" b="1" err="1">
                <a:solidFill>
                  <a:srgbClr val="C00000"/>
                </a:solidFill>
              </a:rPr>
              <a:t>ch.karthi</a:t>
            </a:r>
            <a:r>
              <a:rPr lang="en" sz="3200" b="1">
                <a:solidFill>
                  <a:srgbClr val="C00000"/>
                </a:solidFill>
              </a:rPr>
              <a:t>")</a:t>
            </a:r>
          </a:p>
          <a:p>
            <a:r>
              <a:rPr lang="en" sz="3200"/>
              <a:t>public class </a:t>
            </a:r>
            <a:r>
              <a:rPr lang="de-CH" sz="3200" err="1"/>
              <a:t>AppConfig</a:t>
            </a:r>
            <a:r>
              <a:rPr lang="en" sz="3200"/>
              <a:t> {…}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DC312F-201A-7F49-8C39-68A88157F7B0}"/>
              </a:ext>
            </a:extLst>
          </p:cNvPr>
          <p:cNvSpPr/>
          <p:nvPr/>
        </p:nvSpPr>
        <p:spPr>
          <a:xfrm>
            <a:off x="121919" y="3441680"/>
            <a:ext cx="6672419" cy="313932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DE"/>
              <a:t>&lt;bean id="</a:t>
            </a:r>
            <a:r>
              <a:rPr lang="de-DE" err="1"/>
              <a:t>engine</a:t>
            </a:r>
            <a:r>
              <a:rPr lang="de-DE"/>
              <a:t>" class="</a:t>
            </a:r>
            <a:r>
              <a:rPr lang="de-DE" err="1"/>
              <a:t>ch.karthi.Engine</a:t>
            </a:r>
            <a:r>
              <a:rPr lang="de-DE"/>
              <a:t>"&gt;&lt;/bean&gt;</a:t>
            </a:r>
          </a:p>
          <a:p>
            <a:r>
              <a:rPr lang="de-DE"/>
              <a:t>…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&lt;bean id="</a:t>
            </a:r>
            <a:r>
              <a:rPr lang="de-DE" err="1"/>
              <a:t>simpleCar</a:t>
            </a:r>
            <a:r>
              <a:rPr lang="de-DE"/>
              <a:t>" class="</a:t>
            </a:r>
            <a:r>
              <a:rPr lang="de-DE" err="1"/>
              <a:t>ch.karthi.SimpleCar</a:t>
            </a:r>
            <a:r>
              <a:rPr lang="de-DE"/>
              <a:t>"&gt;</a:t>
            </a:r>
          </a:p>
          <a:p>
            <a:r>
              <a:rPr lang="de-DE"/>
              <a:t>	&lt;</a:t>
            </a:r>
            <a:r>
              <a:rPr lang="de-DE" err="1"/>
              <a:t>constructor</a:t>
            </a:r>
            <a:r>
              <a:rPr lang="de-DE"/>
              <a:t>-arg </a:t>
            </a:r>
            <a:r>
              <a:rPr lang="de-DE" err="1"/>
              <a:t>ref</a:t>
            </a:r>
            <a:r>
              <a:rPr lang="de-DE"/>
              <a:t>="</a:t>
            </a:r>
            <a:r>
              <a:rPr lang="de-DE" err="1"/>
              <a:t>videoPlayer</a:t>
            </a:r>
            <a:r>
              <a:rPr lang="de-DE"/>
              <a:t>" name="</a:t>
            </a:r>
            <a:r>
              <a:rPr lang="de-DE" err="1"/>
              <a:t>videoPlayer</a:t>
            </a:r>
            <a:r>
              <a:rPr lang="de-DE"/>
              <a:t>"&gt;&lt;/</a:t>
            </a:r>
            <a:r>
              <a:rPr lang="de-DE" err="1"/>
              <a:t>constructor</a:t>
            </a:r>
            <a:r>
              <a:rPr lang="de-DE"/>
              <a:t>-arg&gt;</a:t>
            </a:r>
          </a:p>
          <a:p>
            <a:r>
              <a:rPr lang="de-DE"/>
              <a:t>	&lt;property name="</a:t>
            </a:r>
            <a:r>
              <a:rPr lang="de-DE" err="1"/>
              <a:t>engine</a:t>
            </a:r>
            <a:r>
              <a:rPr lang="de-DE"/>
              <a:t>" </a:t>
            </a:r>
            <a:r>
              <a:rPr lang="de-DE" err="1"/>
              <a:t>ref</a:t>
            </a:r>
            <a:r>
              <a:rPr lang="de-DE"/>
              <a:t>="</a:t>
            </a:r>
            <a:r>
              <a:rPr lang="de-DE" err="1"/>
              <a:t>engine</a:t>
            </a:r>
            <a:r>
              <a:rPr lang="de-DE"/>
              <a:t>"&gt;&lt;/property&gt;</a:t>
            </a:r>
          </a:p>
          <a:p>
            <a:r>
              <a:rPr lang="de-DE"/>
              <a:t>	…</a:t>
            </a:r>
          </a:p>
          <a:p>
            <a:r>
              <a:rPr lang="de-DE"/>
              <a:t>&lt;/bean&gt;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04C550-885A-4C48-9362-A25D0723AA6B}"/>
              </a:ext>
            </a:extLst>
          </p:cNvPr>
          <p:cNvSpPr/>
          <p:nvPr/>
        </p:nvSpPr>
        <p:spPr>
          <a:xfrm>
            <a:off x="6057368" y="2360955"/>
            <a:ext cx="6492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sz="2400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sz="2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sz="24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sz="2400" dirty="0">
                <a:latin typeface="Menlo" panose="020B0609030804020204" pitchFamily="49" charset="0"/>
              </a:rPr>
              <a:t> Engine {…}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1FF217-7F47-AF4F-89DC-3371A07C77C9}"/>
              </a:ext>
            </a:extLst>
          </p:cNvPr>
          <p:cNvSpPr/>
          <p:nvPr/>
        </p:nvSpPr>
        <p:spPr>
          <a:xfrm>
            <a:off x="6057368" y="4417667"/>
            <a:ext cx="54232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>
                <a:solidFill>
                  <a:srgbClr val="0070C0"/>
                </a:solidFill>
                <a:latin typeface="Menlo" panose="020B0609030804020204" pitchFamily="49" charset="0"/>
              </a:rPr>
              <a:t>@Component</a:t>
            </a:r>
          </a:p>
          <a:p>
            <a:r>
              <a:rPr lang="en" sz="2400"/>
              <a:t>public class </a:t>
            </a:r>
            <a:r>
              <a:rPr lang="en" sz="2400" err="1"/>
              <a:t>SimpleCar</a:t>
            </a:r>
            <a:r>
              <a:rPr lang="en" sz="2400"/>
              <a:t> {</a:t>
            </a:r>
          </a:p>
          <a:p>
            <a:endParaRPr lang="en" sz="2400"/>
          </a:p>
          <a:p>
            <a:r>
              <a:rPr lang="en" sz="2400"/>
              <a:t>	</a:t>
            </a:r>
            <a:r>
              <a:rPr lang="en" sz="2400" b="1">
                <a:solidFill>
                  <a:srgbClr val="C00000"/>
                </a:solidFill>
              </a:rPr>
              <a:t>@</a:t>
            </a:r>
            <a:r>
              <a:rPr lang="en" sz="2400" b="1" err="1">
                <a:solidFill>
                  <a:srgbClr val="C00000"/>
                </a:solidFill>
              </a:rPr>
              <a:t>Autowired</a:t>
            </a:r>
            <a:endParaRPr lang="en" sz="2400" b="1">
              <a:solidFill>
                <a:srgbClr val="C00000"/>
              </a:solidFill>
            </a:endParaRPr>
          </a:p>
          <a:p>
            <a:r>
              <a:rPr lang="en" sz="2400"/>
              <a:t>	private Engine engine;</a:t>
            </a:r>
          </a:p>
          <a:p>
            <a:r>
              <a:rPr lang="en" sz="24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679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7" grpId="1" animBg="1"/>
      <p:bldP spid="8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77EAFA2-06A8-4A49-A6DB-AF04F2FD3C1F}"/>
              </a:ext>
            </a:extLst>
          </p:cNvPr>
          <p:cNvSpPr txBox="1"/>
          <p:nvPr/>
        </p:nvSpPr>
        <p:spPr>
          <a:xfrm>
            <a:off x="1844235" y="612844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rgbClr val="FF0000"/>
                </a:solidFill>
              </a:rPr>
              <a:t>@Configuration</a:t>
            </a:r>
          </a:p>
          <a:p>
            <a:r>
              <a:rPr lang="de-DE"/>
              <a:t>public class </a:t>
            </a:r>
            <a:r>
              <a:rPr lang="de-DE" err="1"/>
              <a:t>AppConfig</a:t>
            </a:r>
            <a:r>
              <a:rPr lang="de-DE"/>
              <a:t> {</a:t>
            </a:r>
          </a:p>
          <a:p>
            <a:endParaRPr lang="de-DE"/>
          </a:p>
          <a:p>
            <a:r>
              <a:rPr lang="de-DE"/>
              <a:t>	</a:t>
            </a:r>
            <a:r>
              <a:rPr lang="de-DE" b="1">
                <a:solidFill>
                  <a:srgbClr val="FF0000"/>
                </a:solidFill>
              </a:rPr>
              <a:t>@Bean</a:t>
            </a:r>
          </a:p>
          <a:p>
            <a:r>
              <a:rPr lang="de-DE"/>
              <a:t>	public </a:t>
            </a:r>
            <a:r>
              <a:rPr lang="de-DE" err="1"/>
              <a:t>Battery</a:t>
            </a:r>
            <a:r>
              <a:rPr lang="de-DE"/>
              <a:t> </a:t>
            </a:r>
            <a:r>
              <a:rPr lang="de-DE" err="1"/>
              <a:t>battery</a:t>
            </a:r>
            <a:r>
              <a:rPr lang="de-DE"/>
              <a:t>() {</a:t>
            </a:r>
          </a:p>
          <a:p>
            <a:r>
              <a:rPr lang="de-DE"/>
              <a:t>		return new </a:t>
            </a:r>
            <a:r>
              <a:rPr lang="de-DE" err="1"/>
              <a:t>Battery</a:t>
            </a:r>
            <a:r>
              <a:rPr lang="de-DE"/>
              <a:t>();</a:t>
            </a:r>
          </a:p>
          <a:p>
            <a:r>
              <a:rPr lang="de-DE"/>
              <a:t>	}</a:t>
            </a:r>
          </a:p>
          <a:p>
            <a:endParaRPr lang="de-DE"/>
          </a:p>
          <a:p>
            <a:r>
              <a:rPr lang="de-DE"/>
              <a:t>	//</a:t>
            </a:r>
            <a:r>
              <a:rPr lang="de-DE" err="1"/>
              <a:t>further</a:t>
            </a:r>
            <a:r>
              <a:rPr lang="de-DE"/>
              <a:t> bean </a:t>
            </a:r>
            <a:r>
              <a:rPr lang="de-DE" err="1"/>
              <a:t>definitions</a:t>
            </a:r>
            <a:endParaRPr lang="de-DE"/>
          </a:p>
          <a:p>
            <a:endParaRPr lang="de-DE"/>
          </a:p>
          <a:p>
            <a:r>
              <a:rPr lang="de-DE"/>
              <a:t>	</a:t>
            </a:r>
          </a:p>
          <a:p>
            <a:r>
              <a:rPr lang="de-DE"/>
              <a:t>	</a:t>
            </a:r>
            <a:r>
              <a:rPr lang="de-DE" b="1">
                <a:solidFill>
                  <a:srgbClr val="FF0000"/>
                </a:solidFill>
              </a:rPr>
              <a:t>@Bean</a:t>
            </a:r>
          </a:p>
          <a:p>
            <a:r>
              <a:rPr lang="de-DE"/>
              <a:t>	public </a:t>
            </a:r>
            <a:r>
              <a:rPr lang="de-DE" err="1"/>
              <a:t>SimpleCar</a:t>
            </a:r>
            <a:r>
              <a:rPr lang="de-DE"/>
              <a:t> </a:t>
            </a:r>
            <a:r>
              <a:rPr lang="de-DE" err="1"/>
              <a:t>simpleCar</a:t>
            </a:r>
            <a:r>
              <a:rPr lang="de-DE"/>
              <a:t>() {</a:t>
            </a:r>
          </a:p>
          <a:p>
            <a:r>
              <a:rPr lang="de-DE"/>
              <a:t>		</a:t>
            </a:r>
            <a:r>
              <a:rPr lang="de-DE" err="1"/>
              <a:t>SimpleCar</a:t>
            </a:r>
            <a:r>
              <a:rPr lang="de-DE"/>
              <a:t> </a:t>
            </a:r>
            <a:r>
              <a:rPr lang="de-DE" err="1"/>
              <a:t>simpleCar</a:t>
            </a:r>
            <a:r>
              <a:rPr lang="de-DE"/>
              <a:t> = new </a:t>
            </a:r>
            <a:r>
              <a:rPr lang="de-DE" err="1"/>
              <a:t>SimpleCar</a:t>
            </a:r>
            <a:r>
              <a:rPr lang="de-DE"/>
              <a:t>(</a:t>
            </a:r>
            <a:r>
              <a:rPr lang="de-DE" err="1">
                <a:highlight>
                  <a:srgbClr val="FFFF00"/>
                </a:highlight>
              </a:rPr>
              <a:t>videoPlayer</a:t>
            </a:r>
            <a:r>
              <a:rPr lang="de-DE">
                <a:highlight>
                  <a:srgbClr val="FFFF00"/>
                </a:highlight>
              </a:rPr>
              <a:t>()</a:t>
            </a:r>
            <a:r>
              <a:rPr lang="de-DE"/>
              <a:t>);</a:t>
            </a:r>
          </a:p>
          <a:p>
            <a:r>
              <a:rPr lang="de-DE"/>
              <a:t>		</a:t>
            </a:r>
            <a:r>
              <a:rPr lang="de-DE" err="1"/>
              <a:t>simpleCar.setBattery</a:t>
            </a:r>
            <a:r>
              <a:rPr lang="de-DE"/>
              <a:t>(</a:t>
            </a:r>
            <a:r>
              <a:rPr lang="de-DE" err="1">
                <a:highlight>
                  <a:srgbClr val="FFFF00"/>
                </a:highlight>
              </a:rPr>
              <a:t>battery</a:t>
            </a:r>
            <a:r>
              <a:rPr lang="de-DE">
                <a:highlight>
                  <a:srgbClr val="FFFF00"/>
                </a:highlight>
              </a:rPr>
              <a:t>()</a:t>
            </a:r>
            <a:r>
              <a:rPr lang="de-DE"/>
              <a:t>);</a:t>
            </a:r>
          </a:p>
          <a:p>
            <a:r>
              <a:rPr lang="de-DE"/>
              <a:t>		// </a:t>
            </a:r>
            <a:r>
              <a:rPr lang="de-DE" err="1"/>
              <a:t>set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properties</a:t>
            </a:r>
            <a:endParaRPr lang="de-DE"/>
          </a:p>
          <a:p>
            <a:r>
              <a:rPr lang="de-DE"/>
              <a:t>		return </a:t>
            </a:r>
            <a:r>
              <a:rPr lang="de-DE" err="1"/>
              <a:t>simpleCar</a:t>
            </a:r>
            <a:r>
              <a:rPr lang="de-DE"/>
              <a:t>;</a:t>
            </a:r>
          </a:p>
          <a:p>
            <a:r>
              <a:rPr lang="de-DE"/>
              <a:t>	}</a:t>
            </a:r>
          </a:p>
          <a:p>
            <a:endParaRPr lang="de-DE"/>
          </a:p>
          <a:p>
            <a:r>
              <a:rPr lang="de-DE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128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BC0846F-8FA1-4D45-9C2D-0FAE190EECB3}"/>
              </a:ext>
            </a:extLst>
          </p:cNvPr>
          <p:cNvSpPr/>
          <p:nvPr/>
        </p:nvSpPr>
        <p:spPr>
          <a:xfrm>
            <a:off x="766823" y="826180"/>
            <a:ext cx="103936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C00000"/>
                </a:solidFill>
              </a:rPr>
              <a:t>@Configuration</a:t>
            </a:r>
          </a:p>
          <a:p>
            <a:r>
              <a:rPr lang="de-DE"/>
              <a:t>public class </a:t>
            </a:r>
            <a:r>
              <a:rPr lang="de-DE" err="1"/>
              <a:t>AppConfig</a:t>
            </a:r>
            <a:r>
              <a:rPr lang="de-DE"/>
              <a:t> {</a:t>
            </a:r>
          </a:p>
          <a:p>
            <a:endParaRPr lang="de-DE"/>
          </a:p>
          <a:p>
            <a:r>
              <a:rPr lang="de-DE"/>
              <a:t>	</a:t>
            </a:r>
            <a:r>
              <a:rPr lang="de-DE">
                <a:solidFill>
                  <a:srgbClr val="C00000"/>
                </a:solidFill>
              </a:rPr>
              <a:t>@Bean</a:t>
            </a:r>
          </a:p>
          <a:p>
            <a:r>
              <a:rPr lang="de-DE"/>
              <a:t>	public </a:t>
            </a:r>
            <a:r>
              <a:rPr lang="de-DE" err="1"/>
              <a:t>Battery</a:t>
            </a:r>
            <a:r>
              <a:rPr lang="de-DE"/>
              <a:t> </a:t>
            </a:r>
            <a:r>
              <a:rPr lang="de-DE" err="1">
                <a:solidFill>
                  <a:srgbClr val="FF0000"/>
                </a:solidFill>
              </a:rPr>
              <a:t>battery</a:t>
            </a:r>
            <a:r>
              <a:rPr lang="de-DE"/>
              <a:t>() {</a:t>
            </a:r>
          </a:p>
          <a:p>
            <a:r>
              <a:rPr lang="de-DE"/>
              <a:t>		return new </a:t>
            </a:r>
            <a:r>
              <a:rPr lang="de-DE" err="1"/>
              <a:t>Battery</a:t>
            </a:r>
            <a:r>
              <a:rPr lang="de-DE"/>
              <a:t>();</a:t>
            </a:r>
          </a:p>
          <a:p>
            <a:r>
              <a:rPr lang="de-DE"/>
              <a:t>	}</a:t>
            </a:r>
          </a:p>
          <a:p>
            <a:endParaRPr lang="de-DE"/>
          </a:p>
          <a:p>
            <a:r>
              <a:rPr lang="de-DE"/>
              <a:t>	//</a:t>
            </a:r>
            <a:r>
              <a:rPr lang="de-DE" err="1"/>
              <a:t>further</a:t>
            </a:r>
            <a:r>
              <a:rPr lang="de-DE"/>
              <a:t> bean </a:t>
            </a:r>
            <a:r>
              <a:rPr lang="de-DE" err="1"/>
              <a:t>definitions</a:t>
            </a:r>
            <a:endParaRPr lang="de-DE"/>
          </a:p>
          <a:p>
            <a:endParaRPr lang="de-DE"/>
          </a:p>
          <a:p>
            <a:r>
              <a:rPr lang="de-DE"/>
              <a:t>	</a:t>
            </a:r>
            <a:r>
              <a:rPr lang="de-DE">
                <a:solidFill>
                  <a:srgbClr val="C00000"/>
                </a:solidFill>
              </a:rPr>
              <a:t>@Bean</a:t>
            </a:r>
          </a:p>
          <a:p>
            <a:r>
              <a:rPr lang="de-DE"/>
              <a:t>	public </a:t>
            </a:r>
            <a:r>
              <a:rPr lang="de-DE" err="1"/>
              <a:t>SimpleCar</a:t>
            </a:r>
            <a:r>
              <a:rPr lang="de-DE"/>
              <a:t> </a:t>
            </a:r>
            <a:r>
              <a:rPr lang="de-DE" err="1"/>
              <a:t>simpleCar</a:t>
            </a:r>
            <a:r>
              <a:rPr lang="de-DE"/>
              <a:t>(</a:t>
            </a:r>
            <a:r>
              <a:rPr lang="de-DE" err="1">
                <a:solidFill>
                  <a:srgbClr val="C00000"/>
                </a:solidFill>
              </a:rPr>
              <a:t>Battery</a:t>
            </a:r>
            <a:r>
              <a:rPr lang="de-DE">
                <a:solidFill>
                  <a:srgbClr val="C00000"/>
                </a:solidFill>
              </a:rPr>
              <a:t> </a:t>
            </a:r>
            <a:r>
              <a:rPr lang="de-DE" err="1">
                <a:solidFill>
                  <a:srgbClr val="C00000"/>
                </a:solidFill>
              </a:rPr>
              <a:t>battery</a:t>
            </a:r>
            <a:r>
              <a:rPr lang="de-DE">
                <a:solidFill>
                  <a:srgbClr val="C00000"/>
                </a:solidFill>
              </a:rPr>
              <a:t>, Engine </a:t>
            </a:r>
            <a:r>
              <a:rPr lang="de-DE" err="1">
                <a:solidFill>
                  <a:srgbClr val="C00000"/>
                </a:solidFill>
              </a:rPr>
              <a:t>engine</a:t>
            </a:r>
            <a:r>
              <a:rPr lang="de-DE">
                <a:solidFill>
                  <a:srgbClr val="C00000"/>
                </a:solidFill>
              </a:rPr>
              <a:t>, Wheel </a:t>
            </a:r>
            <a:r>
              <a:rPr lang="de-DE" err="1">
                <a:solidFill>
                  <a:srgbClr val="C00000"/>
                </a:solidFill>
              </a:rPr>
              <a:t>wheel</a:t>
            </a:r>
            <a:r>
              <a:rPr lang="de-DE">
                <a:solidFill>
                  <a:srgbClr val="C00000"/>
                </a:solidFill>
              </a:rPr>
              <a:t>, </a:t>
            </a:r>
            <a:r>
              <a:rPr lang="de-DE" err="1">
                <a:solidFill>
                  <a:srgbClr val="C00000"/>
                </a:solidFill>
              </a:rPr>
              <a:t>VideoPlayer</a:t>
            </a:r>
            <a:r>
              <a:rPr lang="de-DE">
                <a:solidFill>
                  <a:srgbClr val="C00000"/>
                </a:solidFill>
              </a:rPr>
              <a:t> </a:t>
            </a:r>
            <a:r>
              <a:rPr lang="de-DE" err="1">
                <a:solidFill>
                  <a:srgbClr val="C00000"/>
                </a:solidFill>
              </a:rPr>
              <a:t>videoPlayer</a:t>
            </a:r>
            <a:r>
              <a:rPr lang="de-DE"/>
              <a:t>){</a:t>
            </a:r>
          </a:p>
          <a:p>
            <a:r>
              <a:rPr lang="de-DE"/>
              <a:t>		</a:t>
            </a:r>
            <a:r>
              <a:rPr lang="de-DE" err="1"/>
              <a:t>SimpleCar</a:t>
            </a:r>
            <a:r>
              <a:rPr lang="de-DE"/>
              <a:t> </a:t>
            </a:r>
            <a:r>
              <a:rPr lang="de-DE" err="1"/>
              <a:t>simpleCar</a:t>
            </a:r>
            <a:r>
              <a:rPr lang="de-DE"/>
              <a:t> = new </a:t>
            </a:r>
            <a:r>
              <a:rPr lang="de-DE" err="1"/>
              <a:t>SimpleCar</a:t>
            </a:r>
            <a:r>
              <a:rPr lang="de-DE"/>
              <a:t>(</a:t>
            </a:r>
            <a:r>
              <a:rPr lang="de-DE" err="1">
                <a:highlight>
                  <a:srgbClr val="FFFF00"/>
                </a:highlight>
              </a:rPr>
              <a:t>videoPlayer</a:t>
            </a:r>
            <a:r>
              <a:rPr lang="de-DE"/>
              <a:t>);</a:t>
            </a:r>
          </a:p>
          <a:p>
            <a:r>
              <a:rPr lang="de-DE"/>
              <a:t>		</a:t>
            </a:r>
            <a:r>
              <a:rPr lang="de-DE" err="1"/>
              <a:t>simpleCar.setBattery</a:t>
            </a:r>
            <a:r>
              <a:rPr lang="de-DE"/>
              <a:t>(</a:t>
            </a:r>
            <a:r>
              <a:rPr lang="de-DE" err="1">
                <a:highlight>
                  <a:srgbClr val="FFFF00"/>
                </a:highlight>
              </a:rPr>
              <a:t>battery</a:t>
            </a:r>
            <a:r>
              <a:rPr lang="de-DE"/>
              <a:t>);</a:t>
            </a:r>
          </a:p>
          <a:p>
            <a:r>
              <a:rPr lang="de-DE"/>
              <a:t>		// </a:t>
            </a:r>
            <a:r>
              <a:rPr lang="de-DE" err="1"/>
              <a:t>set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properties</a:t>
            </a:r>
            <a:endParaRPr lang="de-DE"/>
          </a:p>
          <a:p>
            <a:r>
              <a:rPr lang="de-DE"/>
              <a:t>		return </a:t>
            </a:r>
            <a:r>
              <a:rPr lang="de-DE" err="1"/>
              <a:t>simpleCar</a:t>
            </a:r>
            <a:r>
              <a:rPr lang="de-DE"/>
              <a:t>;</a:t>
            </a:r>
          </a:p>
          <a:p>
            <a:r>
              <a:rPr lang="de-DE"/>
              <a:t>	}</a:t>
            </a:r>
          </a:p>
          <a:p>
            <a:endParaRPr lang="de-DE"/>
          </a:p>
          <a:p>
            <a:endParaRPr lang="de-DE"/>
          </a:p>
          <a:p>
            <a:r>
              <a:rPr lang="de-DE"/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BCE0B8F-2E44-A647-AB29-48CAE04FCF4B}"/>
              </a:ext>
            </a:extLst>
          </p:cNvPr>
          <p:cNvSpPr/>
          <p:nvPr/>
        </p:nvSpPr>
        <p:spPr>
          <a:xfrm>
            <a:off x="7015529" y="0"/>
            <a:ext cx="4782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4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Autowiring</a:t>
            </a:r>
            <a:r>
              <a:rPr lang="de-DE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e-DE" sz="44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byName</a:t>
            </a:r>
            <a:endParaRPr lang="de-DE" sz="4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74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AD7EF3-BB7C-F142-A8AD-2D7F92E6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585" y="1671665"/>
            <a:ext cx="4659309" cy="33013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Container instantiation &amp; usage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DAFBF36E-5FB8-944A-9A36-09AF3C27DE2A}"/>
              </a:ext>
            </a:extLst>
          </p:cNvPr>
          <p:cNvSpPr/>
          <p:nvPr/>
        </p:nvSpPr>
        <p:spPr>
          <a:xfrm>
            <a:off x="1247504" y="1070506"/>
            <a:ext cx="2641602" cy="3351243"/>
          </a:xfrm>
          <a:prstGeom prst="can">
            <a:avLst/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AB1E4B-7885-A145-801E-D13A8C2E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247504" y="1671665"/>
            <a:ext cx="2641602" cy="27500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5904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D9EBCB-29C9-5F48-8FBB-49CBAAA2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4"/>
            <a:ext cx="2591292" cy="257784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Container in Spring</a:t>
            </a: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C70049A-2B08-B145-A858-FF884BFD9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3000"/>
                    </a14:imgEffect>
                    <a14:imgEffect>
                      <a14:brightnessContrast bright="-3000" contrast="1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443464" y="554606"/>
            <a:ext cx="8366597" cy="5391807"/>
          </a:xfrm>
          <a:prstGeom prst="roundRect">
            <a:avLst>
              <a:gd name="adj" fmla="val 11111"/>
            </a:avLst>
          </a:prstGeom>
          <a:ln w="1905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71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FF786-6A6D-074B-81AD-D2CB8331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8" y="206133"/>
            <a:ext cx="2167567" cy="1564794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XML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CF93E2C-15DA-4648-9828-2CC68D5A2FCF}"/>
              </a:ext>
            </a:extLst>
          </p:cNvPr>
          <p:cNvSpPr/>
          <p:nvPr/>
        </p:nvSpPr>
        <p:spPr>
          <a:xfrm>
            <a:off x="216818" y="2321872"/>
            <a:ext cx="12551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err="1">
                <a:latin typeface="Menlo" panose="020B0609030804020204" pitchFamily="49" charset="0"/>
              </a:rPr>
              <a:t>var</a:t>
            </a:r>
            <a:r>
              <a:rPr lang="de-CH" sz="2400">
                <a:latin typeface="Menlo" panose="020B0609030804020204" pitchFamily="49" charset="0"/>
              </a:rPr>
              <a:t> </a:t>
            </a:r>
            <a:r>
              <a:rPr lang="de-CH" sz="240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400">
                <a:latin typeface="Menlo" panose="020B0609030804020204" pitchFamily="49" charset="0"/>
              </a:rPr>
              <a:t> = </a:t>
            </a:r>
            <a:r>
              <a:rPr lang="de-CH" sz="2400" b="1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2400">
                <a:latin typeface="Menlo" panose="020B0609030804020204" pitchFamily="49" charset="0"/>
              </a:rPr>
              <a:t> </a:t>
            </a:r>
            <a:r>
              <a:rPr lang="de-CH" sz="2400" err="1">
                <a:latin typeface="Menlo" panose="020B0609030804020204" pitchFamily="49" charset="0"/>
              </a:rPr>
              <a:t>ClassPathXmlApplicationContext</a:t>
            </a:r>
            <a:r>
              <a:rPr lang="de-CH" sz="2400">
                <a:latin typeface="Menlo" panose="020B0609030804020204" pitchFamily="49" charset="0"/>
              </a:rPr>
              <a:t>(</a:t>
            </a:r>
            <a:r>
              <a:rPr lang="de-CH" sz="240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err="1">
                <a:solidFill>
                  <a:srgbClr val="2A00FF"/>
                </a:solidFill>
                <a:latin typeface="Menlo" panose="020B0609030804020204" pitchFamily="49" charset="0"/>
              </a:rPr>
              <a:t>config.xml</a:t>
            </a:r>
            <a:r>
              <a:rPr lang="de-CH" sz="240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>
                <a:latin typeface="Menlo" panose="020B0609030804020204" pitchFamily="49" charset="0"/>
              </a:rPr>
              <a:t>);</a:t>
            </a:r>
          </a:p>
          <a:p>
            <a:endParaRPr lang="de-CH" sz="2400">
              <a:latin typeface="Menlo" panose="020B0609030804020204" pitchFamily="49" charset="0"/>
            </a:endParaRPr>
          </a:p>
          <a:p>
            <a:r>
              <a:rPr lang="de-CH" sz="2400" err="1">
                <a:latin typeface="Menlo" panose="020B0609030804020204" pitchFamily="49" charset="0"/>
              </a:rPr>
              <a:t>var</a:t>
            </a:r>
            <a:r>
              <a:rPr lang="de-CH" sz="2400">
                <a:latin typeface="Menlo" panose="020B0609030804020204" pitchFamily="49" charset="0"/>
              </a:rPr>
              <a:t> </a:t>
            </a:r>
            <a:r>
              <a:rPr lang="de-CH" sz="2400">
                <a:solidFill>
                  <a:srgbClr val="6A3E3E"/>
                </a:solidFill>
                <a:latin typeface="Menlo" panose="020B0609030804020204" pitchFamily="49" charset="0"/>
              </a:rPr>
              <a:t>simpleCar</a:t>
            </a:r>
            <a:r>
              <a:rPr lang="de-CH" sz="2400">
                <a:latin typeface="Menlo" panose="020B0609030804020204" pitchFamily="49" charset="0"/>
              </a:rPr>
              <a:t> = </a:t>
            </a:r>
            <a:r>
              <a:rPr lang="de-CH" sz="240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400" err="1">
                <a:latin typeface="Menlo" panose="020B0609030804020204" pitchFamily="49" charset="0"/>
              </a:rPr>
              <a:t>.getBean</a:t>
            </a:r>
            <a:r>
              <a:rPr lang="de-CH" sz="2400">
                <a:latin typeface="Menlo" panose="020B0609030804020204" pitchFamily="49" charset="0"/>
              </a:rPr>
              <a:t>(</a:t>
            </a:r>
            <a:r>
              <a:rPr lang="de-CH" sz="2400" err="1">
                <a:solidFill>
                  <a:srgbClr val="2A00FF"/>
                </a:solidFill>
                <a:latin typeface="Menlo" panose="020B0609030804020204" pitchFamily="49" charset="0"/>
              </a:rPr>
              <a:t>SimpleCar.class</a:t>
            </a:r>
            <a:r>
              <a:rPr lang="de-CH" sz="2400">
                <a:latin typeface="Menlo" panose="020B0609030804020204" pitchFamily="49" charset="0"/>
              </a:rPr>
              <a:t>);</a:t>
            </a:r>
          </a:p>
          <a:p>
            <a:endParaRPr lang="de-CH" sz="2400">
              <a:latin typeface="Menlo" panose="020B0609030804020204" pitchFamily="49" charset="0"/>
            </a:endParaRPr>
          </a:p>
          <a:p>
            <a:r>
              <a:rPr lang="de-CH" sz="2400">
                <a:latin typeface="Menlo" panose="020B0609030804020204" pitchFamily="49" charset="0"/>
              </a:rPr>
              <a:t>// </a:t>
            </a:r>
            <a:r>
              <a:rPr lang="de-CH" sz="2400" err="1">
                <a:latin typeface="Menlo" panose="020B0609030804020204" pitchFamily="49" charset="0"/>
              </a:rPr>
              <a:t>start</a:t>
            </a:r>
            <a:r>
              <a:rPr lang="de-CH" sz="2400">
                <a:latin typeface="Menlo" panose="020B0609030804020204" pitchFamily="49" charset="0"/>
              </a:rPr>
              <a:t> </a:t>
            </a:r>
            <a:r>
              <a:rPr lang="de-CH" sz="2400" err="1">
                <a:latin typeface="Menlo" panose="020B0609030804020204" pitchFamily="49" charset="0"/>
              </a:rPr>
              <a:t>the</a:t>
            </a:r>
            <a:r>
              <a:rPr lang="de-CH" sz="2400">
                <a:latin typeface="Menlo" panose="020B0609030804020204" pitchFamily="49" charset="0"/>
              </a:rPr>
              <a:t> simpleCar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D94E9D-A2AF-A84E-B18B-821148E6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82" y="4134736"/>
            <a:ext cx="6134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9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FF786-6A6D-074B-81AD-D2CB8331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8" y="206133"/>
            <a:ext cx="2225440" cy="1562400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CF93E2C-15DA-4648-9828-2CC68D5A2FCF}"/>
              </a:ext>
            </a:extLst>
          </p:cNvPr>
          <p:cNvSpPr/>
          <p:nvPr/>
        </p:nvSpPr>
        <p:spPr>
          <a:xfrm>
            <a:off x="216818" y="2614396"/>
            <a:ext cx="12551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err="1">
                <a:latin typeface="Menlo" panose="020B0609030804020204" pitchFamily="49" charset="0"/>
              </a:rPr>
              <a:t>var</a:t>
            </a:r>
            <a:r>
              <a:rPr lang="de-CH" sz="2400">
                <a:latin typeface="Menlo" panose="020B0609030804020204" pitchFamily="49" charset="0"/>
              </a:rPr>
              <a:t> </a:t>
            </a:r>
            <a:r>
              <a:rPr lang="de-CH" sz="240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400">
                <a:latin typeface="Menlo" panose="020B0609030804020204" pitchFamily="49" charset="0"/>
              </a:rPr>
              <a:t> = </a:t>
            </a:r>
            <a:r>
              <a:rPr lang="de-CH" sz="2400" b="1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2400">
                <a:latin typeface="Menlo" panose="020B0609030804020204" pitchFamily="49" charset="0"/>
              </a:rPr>
              <a:t> </a:t>
            </a:r>
            <a:r>
              <a:rPr lang="de-CH" sz="2400" err="1">
                <a:latin typeface="Menlo" panose="020B0609030804020204" pitchFamily="49" charset="0"/>
              </a:rPr>
              <a:t>ClassPathXmlApplicationContext</a:t>
            </a:r>
            <a:r>
              <a:rPr lang="de-CH" sz="2400">
                <a:latin typeface="Menlo" panose="020B0609030804020204" pitchFamily="49" charset="0"/>
              </a:rPr>
              <a:t>(</a:t>
            </a:r>
            <a:r>
              <a:rPr lang="de-CH" sz="240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err="1">
                <a:solidFill>
                  <a:srgbClr val="2A00FF"/>
                </a:solidFill>
                <a:latin typeface="Menlo" panose="020B0609030804020204" pitchFamily="49" charset="0"/>
              </a:rPr>
              <a:t>config.xml</a:t>
            </a:r>
            <a:r>
              <a:rPr lang="de-CH" sz="240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>
                <a:latin typeface="Menlo" panose="020B0609030804020204" pitchFamily="49" charset="0"/>
              </a:rPr>
              <a:t>);</a:t>
            </a:r>
          </a:p>
          <a:p>
            <a:endParaRPr lang="de-CH" sz="2400">
              <a:latin typeface="Menlo" panose="020B0609030804020204" pitchFamily="49" charset="0"/>
            </a:endParaRPr>
          </a:p>
          <a:p>
            <a:r>
              <a:rPr lang="de-CH" sz="2400" err="1">
                <a:latin typeface="Menlo" panose="020B0609030804020204" pitchFamily="49" charset="0"/>
              </a:rPr>
              <a:t>var</a:t>
            </a:r>
            <a:r>
              <a:rPr lang="de-CH" sz="2400">
                <a:latin typeface="Menlo" panose="020B0609030804020204" pitchFamily="49" charset="0"/>
              </a:rPr>
              <a:t> </a:t>
            </a:r>
            <a:r>
              <a:rPr lang="de-CH" sz="2400">
                <a:solidFill>
                  <a:srgbClr val="6A3E3E"/>
                </a:solidFill>
                <a:latin typeface="Menlo" panose="020B0609030804020204" pitchFamily="49" charset="0"/>
              </a:rPr>
              <a:t>simpleCar</a:t>
            </a:r>
            <a:r>
              <a:rPr lang="de-CH" sz="2400">
                <a:latin typeface="Menlo" panose="020B0609030804020204" pitchFamily="49" charset="0"/>
              </a:rPr>
              <a:t> = </a:t>
            </a:r>
            <a:r>
              <a:rPr lang="de-CH" sz="240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400" err="1">
                <a:latin typeface="Menlo" panose="020B0609030804020204" pitchFamily="49" charset="0"/>
              </a:rPr>
              <a:t>.getBean</a:t>
            </a:r>
            <a:r>
              <a:rPr lang="de-CH" sz="2400">
                <a:latin typeface="Menlo" panose="020B0609030804020204" pitchFamily="49" charset="0"/>
              </a:rPr>
              <a:t>(</a:t>
            </a:r>
            <a:r>
              <a:rPr lang="de-CH" sz="2400" err="1">
                <a:solidFill>
                  <a:srgbClr val="2A00FF"/>
                </a:solidFill>
                <a:latin typeface="Menlo" panose="020B0609030804020204" pitchFamily="49" charset="0"/>
              </a:rPr>
              <a:t>SimpleCar.class</a:t>
            </a:r>
            <a:r>
              <a:rPr lang="de-CH" sz="2400">
                <a:latin typeface="Menlo" panose="020B0609030804020204" pitchFamily="49" charset="0"/>
              </a:rPr>
              <a:t>);</a:t>
            </a:r>
          </a:p>
          <a:p>
            <a:endParaRPr lang="de-CH" sz="2400">
              <a:latin typeface="Menlo" panose="020B0609030804020204" pitchFamily="49" charset="0"/>
            </a:endParaRPr>
          </a:p>
          <a:p>
            <a:r>
              <a:rPr lang="de-CH" sz="2400">
                <a:latin typeface="Menlo" panose="020B0609030804020204" pitchFamily="49" charset="0"/>
              </a:rPr>
              <a:t>// </a:t>
            </a:r>
            <a:r>
              <a:rPr lang="de-CH" sz="2400" err="1">
                <a:latin typeface="Menlo" panose="020B0609030804020204" pitchFamily="49" charset="0"/>
              </a:rPr>
              <a:t>start</a:t>
            </a:r>
            <a:r>
              <a:rPr lang="de-CH" sz="2400">
                <a:latin typeface="Menlo" panose="020B0609030804020204" pitchFamily="49" charset="0"/>
              </a:rPr>
              <a:t> </a:t>
            </a:r>
            <a:r>
              <a:rPr lang="de-CH" sz="2400" err="1">
                <a:latin typeface="Menlo" panose="020B0609030804020204" pitchFamily="49" charset="0"/>
              </a:rPr>
              <a:t>the</a:t>
            </a:r>
            <a:r>
              <a:rPr lang="de-CH" sz="2400">
                <a:latin typeface="Menlo" panose="020B0609030804020204" pitchFamily="49" charset="0"/>
              </a:rPr>
              <a:t> simpleCar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325365-BECF-A44A-9FAD-E5B83A0B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208" y="4327747"/>
            <a:ext cx="6311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8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FF786-6A6D-074B-81AD-D2CB8331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7" y="206133"/>
            <a:ext cx="2167200" cy="1562400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CF93E2C-15DA-4648-9828-2CC68D5A2FCF}"/>
              </a:ext>
            </a:extLst>
          </p:cNvPr>
          <p:cNvSpPr/>
          <p:nvPr/>
        </p:nvSpPr>
        <p:spPr>
          <a:xfrm>
            <a:off x="216819" y="3074276"/>
            <a:ext cx="1175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100" err="1">
                <a:latin typeface="Menlo" panose="020B0609030804020204" pitchFamily="49" charset="0"/>
              </a:rPr>
              <a:t>var</a:t>
            </a:r>
            <a:r>
              <a:rPr lang="de-CH" sz="2100">
                <a:latin typeface="Menlo" panose="020B0609030804020204" pitchFamily="49" charset="0"/>
              </a:rPr>
              <a:t> </a:t>
            </a:r>
            <a:r>
              <a:rPr lang="de-CH" sz="210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100">
                <a:latin typeface="Menlo" panose="020B0609030804020204" pitchFamily="49" charset="0"/>
              </a:rPr>
              <a:t> = </a:t>
            </a:r>
            <a:r>
              <a:rPr lang="de-CH" sz="2100" b="1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2100">
                <a:latin typeface="Menlo" panose="020B0609030804020204" pitchFamily="49" charset="0"/>
              </a:rPr>
              <a:t> </a:t>
            </a:r>
            <a:r>
              <a:rPr lang="de-CH" sz="2100" err="1">
                <a:latin typeface="Menlo" panose="020B0609030804020204" pitchFamily="49" charset="0"/>
              </a:rPr>
              <a:t>AnnotationConfigApplicationContext</a:t>
            </a:r>
            <a:r>
              <a:rPr lang="de-CH" sz="2100">
                <a:latin typeface="Menlo" panose="020B0609030804020204" pitchFamily="49" charset="0"/>
              </a:rPr>
              <a:t>(</a:t>
            </a:r>
            <a:r>
              <a:rPr lang="de-CH" sz="2100" err="1">
                <a:solidFill>
                  <a:srgbClr val="2A00FF"/>
                </a:solidFill>
                <a:latin typeface="Menlo" panose="020B0609030804020204" pitchFamily="49" charset="0"/>
              </a:rPr>
              <a:t>AppConfig.class</a:t>
            </a:r>
            <a:r>
              <a:rPr lang="de-CH" sz="2100">
                <a:latin typeface="Menlo" panose="020B0609030804020204" pitchFamily="49" charset="0"/>
              </a:rPr>
              <a:t>);</a:t>
            </a:r>
          </a:p>
          <a:p>
            <a:endParaRPr lang="de-CH" sz="2400">
              <a:latin typeface="Menlo" panose="020B0609030804020204" pitchFamily="49" charset="0"/>
            </a:endParaRPr>
          </a:p>
          <a:p>
            <a:r>
              <a:rPr lang="de-CH" sz="2100" err="1">
                <a:latin typeface="Menlo" panose="020B0609030804020204" pitchFamily="49" charset="0"/>
              </a:rPr>
              <a:t>var</a:t>
            </a:r>
            <a:r>
              <a:rPr lang="de-CH" sz="2100">
                <a:latin typeface="Menlo" panose="020B0609030804020204" pitchFamily="49" charset="0"/>
              </a:rPr>
              <a:t> </a:t>
            </a:r>
            <a:r>
              <a:rPr lang="de-CH" sz="2100">
                <a:solidFill>
                  <a:srgbClr val="6A3E3E"/>
                </a:solidFill>
                <a:latin typeface="Menlo" panose="020B0609030804020204" pitchFamily="49" charset="0"/>
              </a:rPr>
              <a:t>simpleCar</a:t>
            </a:r>
            <a:r>
              <a:rPr lang="de-CH" sz="2100">
                <a:latin typeface="Menlo" panose="020B0609030804020204" pitchFamily="49" charset="0"/>
              </a:rPr>
              <a:t> = </a:t>
            </a:r>
            <a:r>
              <a:rPr lang="de-CH" sz="2100" err="1">
                <a:solidFill>
                  <a:srgbClr val="6A3E3E"/>
                </a:solidFill>
                <a:latin typeface="Menlo" panose="020B0609030804020204" pitchFamily="49" charset="0"/>
              </a:rPr>
              <a:t>container</a:t>
            </a:r>
            <a:r>
              <a:rPr lang="de-CH" sz="2100" err="1">
                <a:latin typeface="Menlo" panose="020B0609030804020204" pitchFamily="49" charset="0"/>
              </a:rPr>
              <a:t>.getBean</a:t>
            </a:r>
            <a:r>
              <a:rPr lang="de-CH" sz="2100">
                <a:latin typeface="Menlo" panose="020B0609030804020204" pitchFamily="49" charset="0"/>
              </a:rPr>
              <a:t>(</a:t>
            </a:r>
            <a:r>
              <a:rPr lang="de-CH" sz="2100" err="1">
                <a:solidFill>
                  <a:srgbClr val="2A00FF"/>
                </a:solidFill>
                <a:latin typeface="Menlo" panose="020B0609030804020204" pitchFamily="49" charset="0"/>
              </a:rPr>
              <a:t>SimpleCar.class</a:t>
            </a:r>
            <a:r>
              <a:rPr lang="de-CH" sz="2100">
                <a:latin typeface="Menlo" panose="020B0609030804020204" pitchFamily="49" charset="0"/>
              </a:rPr>
              <a:t>);</a:t>
            </a:r>
          </a:p>
          <a:p>
            <a:endParaRPr lang="de-CH" sz="2100">
              <a:latin typeface="Menlo" panose="020B0609030804020204" pitchFamily="49" charset="0"/>
            </a:endParaRPr>
          </a:p>
          <a:p>
            <a:r>
              <a:rPr lang="de-CH" sz="2100">
                <a:latin typeface="Menlo" panose="020B0609030804020204" pitchFamily="49" charset="0"/>
              </a:rPr>
              <a:t>// </a:t>
            </a:r>
            <a:r>
              <a:rPr lang="de-CH" sz="2100" err="1">
                <a:latin typeface="Menlo" panose="020B0609030804020204" pitchFamily="49" charset="0"/>
              </a:rPr>
              <a:t>start</a:t>
            </a:r>
            <a:r>
              <a:rPr lang="de-CH" sz="2100">
                <a:latin typeface="Menlo" panose="020B0609030804020204" pitchFamily="49" charset="0"/>
              </a:rPr>
              <a:t> </a:t>
            </a:r>
            <a:r>
              <a:rPr lang="de-CH" sz="2100" err="1">
                <a:latin typeface="Menlo" panose="020B0609030804020204" pitchFamily="49" charset="0"/>
              </a:rPr>
              <a:t>the</a:t>
            </a:r>
            <a:r>
              <a:rPr lang="de-CH" sz="2100">
                <a:latin typeface="Menlo" panose="020B0609030804020204" pitchFamily="49" charset="0"/>
              </a:rPr>
              <a:t> simpleCar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927DED-4868-E44A-A32D-61793F011118}"/>
              </a:ext>
            </a:extLst>
          </p:cNvPr>
          <p:cNvSpPr/>
          <p:nvPr/>
        </p:nvSpPr>
        <p:spPr>
          <a:xfrm>
            <a:off x="7677179" y="1329850"/>
            <a:ext cx="37638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100" b="1">
                <a:solidFill>
                  <a:srgbClr val="C00000"/>
                </a:solidFill>
              </a:rPr>
              <a:t>@</a:t>
            </a:r>
            <a:r>
              <a:rPr lang="en" sz="2100" b="1" err="1">
                <a:solidFill>
                  <a:srgbClr val="C00000"/>
                </a:solidFill>
              </a:rPr>
              <a:t>ComponentScan</a:t>
            </a:r>
            <a:r>
              <a:rPr lang="en" sz="2100" b="1">
                <a:solidFill>
                  <a:srgbClr val="C00000"/>
                </a:solidFill>
              </a:rPr>
              <a:t>("</a:t>
            </a:r>
            <a:r>
              <a:rPr lang="en" sz="2100" b="1" err="1">
                <a:solidFill>
                  <a:srgbClr val="C00000"/>
                </a:solidFill>
              </a:rPr>
              <a:t>ch.karthi</a:t>
            </a:r>
            <a:r>
              <a:rPr lang="en" sz="2100" b="1">
                <a:solidFill>
                  <a:srgbClr val="C00000"/>
                </a:solidFill>
              </a:rPr>
              <a:t>")</a:t>
            </a:r>
          </a:p>
          <a:p>
            <a:r>
              <a:rPr lang="en" sz="2100"/>
              <a:t>public class </a:t>
            </a:r>
            <a:r>
              <a:rPr lang="de-CH" sz="2100" err="1"/>
              <a:t>AppConfig</a:t>
            </a:r>
            <a:r>
              <a:rPr lang="en" sz="2100"/>
              <a:t> {…}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CD7F7BA-1EAD-D047-88C1-A93CEDD51998}"/>
              </a:ext>
            </a:extLst>
          </p:cNvPr>
          <p:cNvSpPr/>
          <p:nvPr/>
        </p:nvSpPr>
        <p:spPr>
          <a:xfrm>
            <a:off x="8564306" y="4533703"/>
            <a:ext cx="30214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100" b="1">
                <a:solidFill>
                  <a:srgbClr val="C00000"/>
                </a:solidFill>
              </a:rPr>
              <a:t>@Configuration</a:t>
            </a:r>
          </a:p>
          <a:p>
            <a:r>
              <a:rPr lang="en" sz="2100"/>
              <a:t>public class </a:t>
            </a:r>
            <a:r>
              <a:rPr lang="de-CH" sz="2100" err="1"/>
              <a:t>AppConfig</a:t>
            </a:r>
            <a:r>
              <a:rPr lang="en" sz="2100"/>
              <a:t> {…}</a:t>
            </a:r>
          </a:p>
        </p:txBody>
      </p:sp>
      <p:pic>
        <p:nvPicPr>
          <p:cNvPr id="13" name="Grafik 12" descr="Pfeil mit einer Linie: Kurve im Uhrzeigersinn">
            <a:extLst>
              <a:ext uri="{FF2B5EF4-FFF2-40B4-BE49-F238E27FC236}">
                <a16:creationId xmlns:a16="http://schemas.microsoft.com/office/drawing/2014/main" id="{451EA4FF-64F0-0D44-887A-8C4B3948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5211" y="2111611"/>
            <a:ext cx="914400" cy="914400"/>
          </a:xfrm>
          <a:prstGeom prst="rect">
            <a:avLst/>
          </a:prstGeom>
        </p:spPr>
      </p:pic>
      <p:pic>
        <p:nvPicPr>
          <p:cNvPr id="14" name="Grafik 13" descr="Pfeil mit einer Linie: Kurve im Uhrzeigersinn">
            <a:extLst>
              <a:ext uri="{FF2B5EF4-FFF2-40B4-BE49-F238E27FC236}">
                <a16:creationId xmlns:a16="http://schemas.microsoft.com/office/drawing/2014/main" id="{95D73822-60FE-DF47-8313-811803899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2865" y="3548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CB24FA-DF60-0144-85E4-AC845E78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Dependency </a:t>
            </a:r>
            <a:r>
              <a:rPr lang="de-DE" err="1">
                <a:solidFill>
                  <a:srgbClr val="FFFFFF"/>
                </a:solidFill>
              </a:rPr>
              <a:t>Injection</a:t>
            </a:r>
            <a:r>
              <a:rPr lang="de-DE">
                <a:solidFill>
                  <a:srgbClr val="FFFFFF"/>
                </a:solidFill>
              </a:rPr>
              <a:t> </a:t>
            </a:r>
            <a:r>
              <a:rPr lang="de-DE" err="1">
                <a:solidFill>
                  <a:srgbClr val="FFFFFF"/>
                </a:solidFill>
              </a:rPr>
              <a:t>Types</a:t>
            </a:r>
            <a:endParaRPr lang="de-DE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Abschnittszoom 21">
                <a:extLst>
                  <a:ext uri="{FF2B5EF4-FFF2-40B4-BE49-F238E27FC236}">
                    <a16:creationId xmlns:a16="http://schemas.microsoft.com/office/drawing/2014/main" id="{51857FD7-CD95-D844-A3C5-D1FBA5D8F3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8281855"/>
                  </p:ext>
                </p:extLst>
              </p:nvPr>
            </p:nvGraphicFramePr>
            <p:xfrm>
              <a:off x="5313594" y="779270"/>
              <a:ext cx="5836521" cy="1546586"/>
            </p:xfrm>
            <a:graphic>
              <a:graphicData uri="http://schemas.microsoft.com/office/powerpoint/2016/sectionzoom">
                <psez:sectionZm>
                  <psez:sectionZmObj sectionId="{66F9D785-0BDF-C14E-A72A-9060EA3B4AAE}">
                    <psez:zmPr id="{AEE8877C-4E88-9046-ABC3-192FBCE9A805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36521" cy="15465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Abschnittszoom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1857FD7-CD95-D844-A3C5-D1FBA5D8F3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3594" y="779270"/>
                <a:ext cx="5836521" cy="15465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Abschnittszoom 23">
                <a:extLst>
                  <a:ext uri="{FF2B5EF4-FFF2-40B4-BE49-F238E27FC236}">
                    <a16:creationId xmlns:a16="http://schemas.microsoft.com/office/drawing/2014/main" id="{CB34CD67-DF15-3E48-BF78-F9F2ECCEC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1861799"/>
                  </p:ext>
                </p:extLst>
              </p:nvPr>
            </p:nvGraphicFramePr>
            <p:xfrm>
              <a:off x="5442984" y="2772059"/>
              <a:ext cx="5707131" cy="1508573"/>
            </p:xfrm>
            <a:graphic>
              <a:graphicData uri="http://schemas.microsoft.com/office/powerpoint/2016/sectionzoom">
                <psez:sectionZm>
                  <psez:sectionZmObj sectionId="{D73FF5EC-D18C-8648-9A88-11333B6BB946}">
                    <psez:zmPr id="{FBB9B0AC-C468-4B45-94E9-12846C1D590C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7131" cy="150857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Abschnittszoom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B34CD67-DF15-3E48-BF78-F9F2ECCEC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2984" y="2772059"/>
                <a:ext cx="5707131" cy="150857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5" name="Abschnittszoom 24">
                <a:extLst>
                  <a:ext uri="{FF2B5EF4-FFF2-40B4-BE49-F238E27FC236}">
                    <a16:creationId xmlns:a16="http://schemas.microsoft.com/office/drawing/2014/main" id="{AEC02576-F0DA-844A-B0FB-BB257038A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4992660"/>
                  </p:ext>
                </p:extLst>
              </p:nvPr>
            </p:nvGraphicFramePr>
            <p:xfrm>
              <a:off x="5442983" y="4533606"/>
              <a:ext cx="5707131" cy="1508573"/>
            </p:xfrm>
            <a:graphic>
              <a:graphicData uri="http://schemas.microsoft.com/office/powerpoint/2016/sectionzoom">
                <psez:sectionZm>
                  <psez:sectionZmObj sectionId="{D73FF5EC-D18C-8648-9A88-11333B6BB946}">
                    <psez:zmPr id="{FBB9B0AC-C468-4B45-94E9-12846C1D590C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7131" cy="150857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5" name="Abschnittszoom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EC02576-F0DA-844A-B0FB-BB257038A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2983" y="4533606"/>
                <a:ext cx="5707131" cy="150857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6" name="Rechteck 25">
            <a:extLst>
              <a:ext uri="{FF2B5EF4-FFF2-40B4-BE49-F238E27FC236}">
                <a16:creationId xmlns:a16="http://schemas.microsoft.com/office/drawing/2014/main" id="{6839DD1D-158E-AC49-AE99-F9F397A47463}"/>
              </a:ext>
            </a:extLst>
          </p:cNvPr>
          <p:cNvSpPr/>
          <p:nvPr/>
        </p:nvSpPr>
        <p:spPr>
          <a:xfrm>
            <a:off x="6842764" y="5026282"/>
            <a:ext cx="162990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Field</a:t>
            </a:r>
            <a:r>
              <a:rPr lang="de-DE"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B4FC3E2E-F2B7-6C4D-8334-3F94CF5DE6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1478240"/>
                  </p:ext>
                </p:extLst>
              </p:nvPr>
            </p:nvGraphicFramePr>
            <p:xfrm>
              <a:off x="5813448" y="4863095"/>
              <a:ext cx="1029316" cy="849594"/>
            </p:xfrm>
            <a:graphic>
              <a:graphicData uri="http://schemas.microsoft.com/office/powerpoint/2016/slidezoom">
                <pslz:sldZm>
                  <pslz:sldZmObj sldId="435" cId="4156710860">
                    <pslz:zmPr id="{3A3166BD-DA03-F64B-8027-050F885494A0}" returnToParent="0" imageType="cover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29316" cy="84959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4FC3E2E-F2B7-6C4D-8334-3F94CF5DE6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13448" y="4863095"/>
                <a:ext cx="1029316" cy="84959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289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Constructor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5AF5EE1-D9C4-944E-9A04-6B8E74A17CDD}"/>
              </a:ext>
            </a:extLst>
          </p:cNvPr>
          <p:cNvSpPr/>
          <p:nvPr/>
        </p:nvSpPr>
        <p:spPr>
          <a:xfrm>
            <a:off x="4154215" y="2828835"/>
            <a:ext cx="75648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>
                <a:latin typeface="Menlo" panose="020B0609030804020204" pitchFamily="49" charset="0"/>
              </a:rPr>
              <a:t>public </a:t>
            </a:r>
            <a:r>
              <a:rPr lang="en" b="1" err="1">
                <a:latin typeface="Menlo" panose="020B0609030804020204" pitchFamily="49" charset="0"/>
              </a:rPr>
              <a:t>SimpleCar</a:t>
            </a:r>
            <a:r>
              <a:rPr lang="en" b="1">
                <a:latin typeface="Menlo" panose="020B0609030804020204" pitchFamily="49" charset="0"/>
              </a:rPr>
              <a:t>(</a:t>
            </a:r>
            <a:r>
              <a:rPr lang="en" b="1" err="1">
                <a:latin typeface="Menlo" panose="020B0609030804020204" pitchFamily="49" charset="0"/>
              </a:rPr>
              <a:t>VideoPlayer</a:t>
            </a:r>
            <a:r>
              <a:rPr lang="en" b="1">
                <a:latin typeface="Menlo" panose="020B0609030804020204" pitchFamily="49" charset="0"/>
              </a:rPr>
              <a:t> </a:t>
            </a:r>
            <a:r>
              <a:rPr lang="en" b="1" err="1">
                <a:latin typeface="Menlo" panose="020B0609030804020204" pitchFamily="49" charset="0"/>
              </a:rPr>
              <a:t>videoPlayer</a:t>
            </a:r>
            <a:r>
              <a:rPr lang="en" b="1">
                <a:latin typeface="Menlo" panose="020B0609030804020204" pitchFamily="49" charset="0"/>
              </a:rPr>
              <a:t>){</a:t>
            </a:r>
          </a:p>
          <a:p>
            <a:r>
              <a:rPr lang="en" b="1">
                <a:latin typeface="Menlo" panose="020B0609030804020204" pitchFamily="49" charset="0"/>
              </a:rPr>
              <a:t>	</a:t>
            </a:r>
          </a:p>
          <a:p>
            <a:r>
              <a:rPr lang="en" b="1">
                <a:latin typeface="Menlo" panose="020B0609030804020204" pitchFamily="49" charset="0"/>
              </a:rPr>
              <a:t>	</a:t>
            </a:r>
            <a:r>
              <a:rPr lang="en" b="1" err="1">
                <a:latin typeface="Menlo" panose="020B0609030804020204" pitchFamily="49" charset="0"/>
              </a:rPr>
              <a:t>this.videoPlayer</a:t>
            </a:r>
            <a:r>
              <a:rPr lang="en" b="1">
                <a:latin typeface="Menlo" panose="020B0609030804020204" pitchFamily="49" charset="0"/>
              </a:rPr>
              <a:t> = </a:t>
            </a:r>
            <a:r>
              <a:rPr lang="en" b="1" err="1">
                <a:latin typeface="Menlo" panose="020B0609030804020204" pitchFamily="49" charset="0"/>
              </a:rPr>
              <a:t>videoPlayer</a:t>
            </a:r>
            <a:r>
              <a:rPr lang="en" b="1">
                <a:latin typeface="Menlo" panose="020B0609030804020204" pitchFamily="49" charset="0"/>
              </a:rPr>
              <a:t>;</a:t>
            </a:r>
          </a:p>
          <a:p>
            <a:endParaRPr lang="en" b="1">
              <a:latin typeface="Menlo" panose="020B0609030804020204" pitchFamily="49" charset="0"/>
            </a:endParaRPr>
          </a:p>
          <a:p>
            <a:r>
              <a:rPr lang="en" b="1">
                <a:latin typeface="Menlo" panose="020B0609030804020204" pitchFamily="49" charset="0"/>
              </a:rPr>
              <a:t>}</a:t>
            </a:r>
            <a:endParaRPr lang="en" b="1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3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493E1B-207B-B546-AF8E-F12F9369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Spring‘s birth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2B05BD45-1F52-6646-AAB2-CB7A763939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0471" y="2426818"/>
            <a:ext cx="3198108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09D0873-5194-CC42-9BEF-3E0ED40BE0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9758" y="2618364"/>
            <a:ext cx="5455917" cy="36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Constructor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FF06C4-E7FE-4C4E-AC30-74BAD523C2E9}"/>
              </a:ext>
            </a:extLst>
          </p:cNvPr>
          <p:cNvSpPr/>
          <p:nvPr/>
        </p:nvSpPr>
        <p:spPr>
          <a:xfrm>
            <a:off x="4498425" y="2294021"/>
            <a:ext cx="64323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>
                <a:latin typeface="Menlo" panose="020B0609030804020204" pitchFamily="49" charset="0"/>
              </a:rPr>
              <a:t>public </a:t>
            </a:r>
            <a:r>
              <a:rPr lang="de-CH" b="1" dirty="0" err="1">
                <a:latin typeface="Menlo" panose="020B0609030804020204" pitchFamily="49" charset="0"/>
              </a:rPr>
              <a:t>SimpleCar</a:t>
            </a:r>
            <a:r>
              <a:rPr lang="de-CH" b="1" dirty="0">
                <a:latin typeface="Menlo" panose="020B0609030804020204" pitchFamily="49" charset="0"/>
              </a:rPr>
              <a:t>() {}</a:t>
            </a:r>
          </a:p>
          <a:p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>
                <a:latin typeface="Menlo" panose="020B0609030804020204" pitchFamily="49" charset="0"/>
              </a:rPr>
              <a:t>@</a:t>
            </a:r>
            <a:r>
              <a:rPr lang="de-CH" b="1" dirty="0" err="1">
                <a:latin typeface="Menlo" panose="020B0609030804020204" pitchFamily="49" charset="0"/>
              </a:rPr>
              <a:t>Autowired</a:t>
            </a:r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>
                <a:latin typeface="Menlo" panose="020B0609030804020204" pitchFamily="49" charset="0"/>
              </a:rPr>
              <a:t>public </a:t>
            </a:r>
            <a:r>
              <a:rPr lang="de-CH" b="1" dirty="0" err="1">
                <a:latin typeface="Menlo" panose="020B0609030804020204" pitchFamily="49" charset="0"/>
              </a:rPr>
              <a:t>SimpleCar</a:t>
            </a:r>
            <a:r>
              <a:rPr lang="de-CH" b="1" dirty="0">
                <a:latin typeface="Menlo" panose="020B0609030804020204" pitchFamily="49" charset="0"/>
              </a:rPr>
              <a:t>(</a:t>
            </a:r>
            <a:r>
              <a:rPr lang="de-CH" b="1" dirty="0" err="1">
                <a:latin typeface="Menlo" panose="020B0609030804020204" pitchFamily="49" charset="0"/>
              </a:rPr>
              <a:t>VideoPlayer</a:t>
            </a:r>
            <a:r>
              <a:rPr lang="de-CH" b="1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latin typeface="Menlo" panose="020B0609030804020204" pitchFamily="49" charset="0"/>
              </a:rPr>
              <a:t>videoPlayer</a:t>
            </a:r>
            <a:r>
              <a:rPr lang="de-CH" b="1" dirty="0">
                <a:latin typeface="Menlo" panose="020B0609030804020204" pitchFamily="49" charset="0"/>
              </a:rPr>
              <a:t>) {</a:t>
            </a:r>
          </a:p>
          <a:p>
            <a:r>
              <a:rPr lang="de-CH" b="1" dirty="0">
                <a:latin typeface="Menlo" panose="020B0609030804020204" pitchFamily="49" charset="0"/>
              </a:rPr>
              <a:t>	</a:t>
            </a:r>
            <a:r>
              <a:rPr lang="de-CH" b="1" dirty="0" err="1">
                <a:latin typeface="Menlo" panose="020B0609030804020204" pitchFamily="49" charset="0"/>
              </a:rPr>
              <a:t>this.videoPlayer</a:t>
            </a:r>
            <a:r>
              <a:rPr lang="de-CH" b="1" dirty="0">
                <a:latin typeface="Menlo" panose="020B0609030804020204" pitchFamily="49" charset="0"/>
              </a:rPr>
              <a:t> = </a:t>
            </a:r>
            <a:r>
              <a:rPr lang="de-CH" b="1" dirty="0" err="1">
                <a:latin typeface="Menlo" panose="020B0609030804020204" pitchFamily="49" charset="0"/>
              </a:rPr>
              <a:t>videoPlayer</a:t>
            </a:r>
            <a:r>
              <a:rPr lang="de-CH" b="1" dirty="0">
                <a:latin typeface="Menlo" panose="020B0609030804020204" pitchFamily="49" charset="0"/>
              </a:rPr>
              <a:t>;</a:t>
            </a:r>
          </a:p>
          <a:p>
            <a:r>
              <a:rPr lang="de-CH" b="1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1606E5-50BC-534B-8AAA-B86AB245CB9F}"/>
              </a:ext>
            </a:extLst>
          </p:cNvPr>
          <p:cNvSpPr/>
          <p:nvPr/>
        </p:nvSpPr>
        <p:spPr>
          <a:xfrm>
            <a:off x="4698122" y="5115175"/>
            <a:ext cx="5833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err="1">
                <a:solidFill>
                  <a:srgbClr val="C00000"/>
                </a:solidFill>
              </a:rPr>
              <a:t>Exception</a:t>
            </a:r>
            <a:r>
              <a:rPr lang="de-DE">
                <a:solidFill>
                  <a:srgbClr val="C00000"/>
                </a:solidFill>
              </a:rPr>
              <a:t> in </a:t>
            </a:r>
            <a:r>
              <a:rPr lang="de-DE" err="1">
                <a:solidFill>
                  <a:srgbClr val="C00000"/>
                </a:solidFill>
              </a:rPr>
              <a:t>thread</a:t>
            </a:r>
            <a:r>
              <a:rPr lang="de-DE">
                <a:solidFill>
                  <a:srgbClr val="C00000"/>
                </a:solidFill>
              </a:rPr>
              <a:t> "</a:t>
            </a:r>
            <a:r>
              <a:rPr lang="de-DE" err="1">
                <a:solidFill>
                  <a:srgbClr val="C00000"/>
                </a:solidFill>
              </a:rPr>
              <a:t>main</a:t>
            </a:r>
            <a:r>
              <a:rPr lang="de-DE">
                <a:solidFill>
                  <a:srgbClr val="C00000"/>
                </a:solidFill>
              </a:rPr>
              <a:t>" </a:t>
            </a:r>
            <a:r>
              <a:rPr lang="de-DE" err="1">
                <a:solidFill>
                  <a:srgbClr val="C00000"/>
                </a:solidFill>
              </a:rPr>
              <a:t>java.lang.NullPointerException</a:t>
            </a:r>
            <a:endParaRPr lang="de-DE">
              <a:solidFill>
                <a:srgbClr val="C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99B97B7-0789-B046-9F17-0A2C27F01E67}"/>
              </a:ext>
            </a:extLst>
          </p:cNvPr>
          <p:cNvSpPr txBox="1"/>
          <p:nvPr/>
        </p:nvSpPr>
        <p:spPr>
          <a:xfrm>
            <a:off x="8071947" y="773328"/>
            <a:ext cx="3741682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b="1" u="sng" err="1">
                <a:solidFill>
                  <a:srgbClr val="C00000"/>
                </a:solidFill>
              </a:rPr>
              <a:t>Rule</a:t>
            </a:r>
            <a:r>
              <a:rPr lang="de-DE" b="1" u="sng">
                <a:solidFill>
                  <a:srgbClr val="C00000"/>
                </a:solidFill>
              </a:rPr>
              <a:t>:</a:t>
            </a:r>
            <a:r>
              <a:rPr lang="de-DE">
                <a:solidFill>
                  <a:srgbClr val="C00000"/>
                </a:solidFill>
              </a:rPr>
              <a:t>  </a:t>
            </a:r>
            <a:r>
              <a:rPr lang="de-DE"/>
              <a:t>@</a:t>
            </a:r>
            <a:r>
              <a:rPr lang="de-DE" err="1"/>
              <a:t>Autowired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present</a:t>
            </a:r>
            <a:r>
              <a:rPr lang="de-DE"/>
              <a:t> </a:t>
            </a:r>
            <a:r>
              <a:rPr lang="de-DE" err="1"/>
              <a:t>atleast</a:t>
            </a:r>
            <a:r>
              <a:rPr lang="de-DE"/>
              <a:t> on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constructor</a:t>
            </a:r>
            <a:r>
              <a:rPr lang="de-DE"/>
              <a:t>,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constructor</a:t>
            </a:r>
            <a:r>
              <a:rPr lang="de-DE"/>
              <a:t>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been</a:t>
            </a:r>
            <a:r>
              <a:rPr lang="de-DE"/>
              <a:t> </a:t>
            </a:r>
            <a:r>
              <a:rPr lang="de-DE" err="1"/>
              <a:t>declared</a:t>
            </a:r>
            <a:r>
              <a:rPr lang="de-DE"/>
              <a:t>. 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12C43B8-DEE2-3F4E-8991-E7A35CD899AB}"/>
              </a:ext>
            </a:extLst>
          </p:cNvPr>
          <p:cNvCxnSpPr/>
          <p:nvPr/>
        </p:nvCxnSpPr>
        <p:spPr>
          <a:xfrm flipH="1" flipV="1">
            <a:off x="7038754" y="3786105"/>
            <a:ext cx="850604" cy="13290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Constructor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FF06C4-E7FE-4C4E-AC30-74BAD523C2E9}"/>
              </a:ext>
            </a:extLst>
          </p:cNvPr>
          <p:cNvSpPr/>
          <p:nvPr/>
        </p:nvSpPr>
        <p:spPr>
          <a:xfrm>
            <a:off x="4567059" y="1074816"/>
            <a:ext cx="6432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>
                <a:latin typeface="Menlo" panose="020B0609030804020204" pitchFamily="49" charset="0"/>
              </a:rPr>
              <a:t>@</a:t>
            </a:r>
            <a:r>
              <a:rPr lang="de-CH" b="1" dirty="0" err="1">
                <a:latin typeface="Menlo" panose="020B0609030804020204" pitchFamily="49" charset="0"/>
              </a:rPr>
              <a:t>Autowired</a:t>
            </a:r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>
                <a:latin typeface="Menlo" panose="020B0609030804020204" pitchFamily="49" charset="0"/>
              </a:rPr>
              <a:t>public </a:t>
            </a:r>
            <a:r>
              <a:rPr lang="de-CH" b="1" dirty="0" err="1">
                <a:latin typeface="Menlo" panose="020B0609030804020204" pitchFamily="49" charset="0"/>
              </a:rPr>
              <a:t>MyBean</a:t>
            </a:r>
            <a:r>
              <a:rPr lang="de-CH" b="1" dirty="0">
                <a:latin typeface="Menlo" panose="020B0609030804020204" pitchFamily="49" charset="0"/>
              </a:rPr>
              <a:t>(A a) {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E5ED0C-07A3-2E45-BCD6-306CC91AAD6C}"/>
              </a:ext>
            </a:extLst>
          </p:cNvPr>
          <p:cNvSpPr/>
          <p:nvPr/>
        </p:nvSpPr>
        <p:spPr>
          <a:xfrm>
            <a:off x="4567059" y="2413931"/>
            <a:ext cx="6432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>
                <a:latin typeface="Menlo" panose="020B0609030804020204" pitchFamily="49" charset="0"/>
              </a:rPr>
              <a:t>@</a:t>
            </a:r>
            <a:r>
              <a:rPr lang="de-CH" b="1" dirty="0" err="1">
                <a:latin typeface="Menlo" panose="020B0609030804020204" pitchFamily="49" charset="0"/>
              </a:rPr>
              <a:t>Autowired</a:t>
            </a:r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>
                <a:latin typeface="Menlo" panose="020B0609030804020204" pitchFamily="49" charset="0"/>
              </a:rPr>
              <a:t>public </a:t>
            </a:r>
            <a:r>
              <a:rPr lang="de-CH" b="1" dirty="0" err="1">
                <a:latin typeface="Menlo" panose="020B0609030804020204" pitchFamily="49" charset="0"/>
              </a:rPr>
              <a:t>MyBean</a:t>
            </a:r>
            <a:r>
              <a:rPr lang="de-CH" b="1" dirty="0">
                <a:latin typeface="Menlo" panose="020B0609030804020204" pitchFamily="49" charset="0"/>
              </a:rPr>
              <a:t>(A a, B b) {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59DA4CAA-0AE3-034F-8243-A9BC292E34D6}"/>
              </a:ext>
            </a:extLst>
          </p:cNvPr>
          <p:cNvSpPr/>
          <p:nvPr/>
        </p:nvSpPr>
        <p:spPr>
          <a:xfrm>
            <a:off x="6038514" y="3947633"/>
            <a:ext cx="2301551" cy="2519965"/>
          </a:xfrm>
          <a:prstGeom prst="can">
            <a:avLst/>
          </a:prstGeom>
          <a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1E458FE-DAAD-1045-97E1-3D391B13D6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038513" y="4071530"/>
            <a:ext cx="2301551" cy="2396068"/>
          </a:xfrm>
          <a:prstGeom prst="rect">
            <a:avLst/>
          </a:prstGeom>
          <a:noFill/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F5CE1EE-3E5A-2947-8DD9-13D427BD3638}"/>
              </a:ext>
            </a:extLst>
          </p:cNvPr>
          <p:cNvSpPr/>
          <p:nvPr/>
        </p:nvSpPr>
        <p:spPr>
          <a:xfrm>
            <a:off x="6236246" y="5089584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</a:t>
            </a:r>
          </a:p>
        </p:txBody>
      </p:sp>
      <p:pic>
        <p:nvPicPr>
          <p:cNvPr id="6" name="Grafik 5" descr="Lachendes Gesicht ohne Füllung">
            <a:extLst>
              <a:ext uri="{FF2B5EF4-FFF2-40B4-BE49-F238E27FC236}">
                <a16:creationId xmlns:a16="http://schemas.microsoft.com/office/drawing/2014/main" id="{1D4A670A-8073-C145-BD12-4209DACCF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2731" y="927267"/>
            <a:ext cx="914400" cy="914400"/>
          </a:xfrm>
          <a:prstGeom prst="rect">
            <a:avLst/>
          </a:prstGeom>
        </p:spPr>
      </p:pic>
      <p:pic>
        <p:nvPicPr>
          <p:cNvPr id="19" name="Grafik 18" descr="Überraschtes Gesicht ohne Füllung">
            <a:extLst>
              <a:ext uri="{FF2B5EF4-FFF2-40B4-BE49-F238E27FC236}">
                <a16:creationId xmlns:a16="http://schemas.microsoft.com/office/drawing/2014/main" id="{4C15300D-0A83-DF4A-A7AA-FF14A5444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2731" y="2279896"/>
            <a:ext cx="914400" cy="91440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CD18D6F4-8821-A747-B932-A8CE730041BC}"/>
              </a:ext>
            </a:extLst>
          </p:cNvPr>
          <p:cNvSpPr/>
          <p:nvPr/>
        </p:nvSpPr>
        <p:spPr>
          <a:xfrm>
            <a:off x="2560095" y="5092161"/>
            <a:ext cx="95057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err="1">
                <a:solidFill>
                  <a:srgbClr val="C00000"/>
                </a:solidFill>
              </a:rPr>
              <a:t>Caused</a:t>
            </a:r>
            <a:r>
              <a:rPr lang="de-DE">
                <a:solidFill>
                  <a:srgbClr val="C00000"/>
                </a:solidFill>
              </a:rPr>
              <a:t> </a:t>
            </a:r>
            <a:r>
              <a:rPr lang="de-DE" err="1">
                <a:solidFill>
                  <a:srgbClr val="C00000"/>
                </a:solidFill>
              </a:rPr>
              <a:t>by</a:t>
            </a:r>
            <a:r>
              <a:rPr lang="de-DE">
                <a:solidFill>
                  <a:srgbClr val="C00000"/>
                </a:solidFill>
              </a:rPr>
              <a:t>: org.springframework.beans.factory.NoSuchBeanDefinitionException: </a:t>
            </a:r>
            <a:r>
              <a:rPr lang="de-DE" err="1">
                <a:solidFill>
                  <a:srgbClr val="C00000"/>
                </a:solidFill>
              </a:rPr>
              <a:t>No</a:t>
            </a:r>
            <a:r>
              <a:rPr lang="de-DE">
                <a:solidFill>
                  <a:srgbClr val="C00000"/>
                </a:solidFill>
              </a:rPr>
              <a:t> </a:t>
            </a:r>
            <a:r>
              <a:rPr lang="de-DE" err="1">
                <a:solidFill>
                  <a:srgbClr val="C00000"/>
                </a:solidFill>
              </a:rPr>
              <a:t>qualifying</a:t>
            </a:r>
            <a:r>
              <a:rPr lang="de-DE">
                <a:solidFill>
                  <a:srgbClr val="C00000"/>
                </a:solidFill>
              </a:rPr>
              <a:t> bean </a:t>
            </a:r>
            <a:r>
              <a:rPr lang="de-DE" err="1">
                <a:solidFill>
                  <a:srgbClr val="C00000"/>
                </a:solidFill>
              </a:rPr>
              <a:t>of</a:t>
            </a:r>
            <a:r>
              <a:rPr lang="de-DE">
                <a:solidFill>
                  <a:srgbClr val="C00000"/>
                </a:solidFill>
              </a:rPr>
              <a:t> type '</a:t>
            </a:r>
            <a:r>
              <a:rPr lang="de-DE" err="1">
                <a:solidFill>
                  <a:srgbClr val="C00000"/>
                </a:solidFill>
              </a:rPr>
              <a:t>ch.karthi.B</a:t>
            </a:r>
            <a:r>
              <a:rPr lang="de-DE">
                <a:solidFill>
                  <a:srgbClr val="C00000"/>
                </a:solidFill>
              </a:rPr>
              <a:t>' </a:t>
            </a:r>
            <a:r>
              <a:rPr lang="de-DE" err="1">
                <a:solidFill>
                  <a:srgbClr val="C00000"/>
                </a:solidFill>
              </a:rPr>
              <a:t>available</a:t>
            </a:r>
            <a:r>
              <a:rPr lang="de-DE">
                <a:solidFill>
                  <a:srgbClr val="C00000"/>
                </a:solidFill>
              </a:rPr>
              <a:t>: </a:t>
            </a:r>
            <a:r>
              <a:rPr lang="de-DE" err="1">
                <a:solidFill>
                  <a:srgbClr val="C00000"/>
                </a:solidFill>
              </a:rPr>
              <a:t>expected</a:t>
            </a:r>
            <a:r>
              <a:rPr lang="de-DE">
                <a:solidFill>
                  <a:srgbClr val="C00000"/>
                </a:solidFill>
              </a:rPr>
              <a:t> at least 1 bean </a:t>
            </a:r>
            <a:r>
              <a:rPr lang="de-DE" err="1">
                <a:solidFill>
                  <a:srgbClr val="C00000"/>
                </a:solidFill>
              </a:rPr>
              <a:t>which</a:t>
            </a:r>
            <a:r>
              <a:rPr lang="de-DE">
                <a:solidFill>
                  <a:srgbClr val="C00000"/>
                </a:solidFill>
              </a:rPr>
              <a:t> </a:t>
            </a:r>
            <a:r>
              <a:rPr lang="de-DE" err="1">
                <a:solidFill>
                  <a:srgbClr val="C00000"/>
                </a:solidFill>
              </a:rPr>
              <a:t>qualifies</a:t>
            </a:r>
            <a:r>
              <a:rPr lang="de-DE">
                <a:solidFill>
                  <a:srgbClr val="C00000"/>
                </a:solidFill>
              </a:rPr>
              <a:t> </a:t>
            </a:r>
            <a:r>
              <a:rPr lang="de-DE" err="1">
                <a:solidFill>
                  <a:srgbClr val="C00000"/>
                </a:solidFill>
              </a:rPr>
              <a:t>as</a:t>
            </a:r>
            <a:r>
              <a:rPr lang="de-DE">
                <a:solidFill>
                  <a:srgbClr val="C00000"/>
                </a:solidFill>
              </a:rPr>
              <a:t> </a:t>
            </a:r>
            <a:r>
              <a:rPr lang="de-DE" err="1">
                <a:solidFill>
                  <a:srgbClr val="C00000"/>
                </a:solidFill>
              </a:rPr>
              <a:t>autowire</a:t>
            </a:r>
            <a:r>
              <a:rPr lang="de-DE">
                <a:solidFill>
                  <a:srgbClr val="C00000"/>
                </a:solidFill>
              </a:rPr>
              <a:t> </a:t>
            </a:r>
            <a:r>
              <a:rPr lang="de-DE" err="1">
                <a:solidFill>
                  <a:srgbClr val="C00000"/>
                </a:solidFill>
              </a:rPr>
              <a:t>candidate</a:t>
            </a:r>
            <a:r>
              <a:rPr lang="de-DE">
                <a:solidFill>
                  <a:srgbClr val="C00000"/>
                </a:solidFill>
              </a:rPr>
              <a:t>. Dependency </a:t>
            </a:r>
            <a:r>
              <a:rPr lang="de-DE" err="1">
                <a:solidFill>
                  <a:srgbClr val="C00000"/>
                </a:solidFill>
              </a:rPr>
              <a:t>annotations</a:t>
            </a:r>
            <a:r>
              <a:rPr lang="de-DE">
                <a:solidFill>
                  <a:srgbClr val="C00000"/>
                </a:solidFill>
              </a:rPr>
              <a:t>: {}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583DAA9-795C-7C44-938A-C6B88B65F1E6}"/>
              </a:ext>
            </a:extLst>
          </p:cNvPr>
          <p:cNvSpPr/>
          <p:nvPr/>
        </p:nvSpPr>
        <p:spPr>
          <a:xfrm>
            <a:off x="4454743" y="3012853"/>
            <a:ext cx="6786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>
                <a:latin typeface="Menlo" panose="020B0609030804020204" pitchFamily="49" charset="0"/>
              </a:rPr>
              <a:t>@</a:t>
            </a:r>
            <a:r>
              <a:rPr lang="de-CH" b="1" dirty="0" err="1">
                <a:latin typeface="Menlo" panose="020B0609030804020204" pitchFamily="49" charset="0"/>
              </a:rPr>
              <a:t>Autowired</a:t>
            </a:r>
            <a:endParaRPr lang="de-CH" b="1" dirty="0">
              <a:latin typeface="Menlo" panose="020B0609030804020204" pitchFamily="49" charset="0"/>
            </a:endParaRPr>
          </a:p>
          <a:p>
            <a:r>
              <a:rPr lang="de-CH" b="1" dirty="0">
                <a:latin typeface="Menlo" panose="020B0609030804020204" pitchFamily="49" charset="0"/>
              </a:rPr>
              <a:t>public </a:t>
            </a:r>
            <a:r>
              <a:rPr lang="de-CH" b="1" dirty="0" err="1">
                <a:latin typeface="Menlo" panose="020B0609030804020204" pitchFamily="49" charset="0"/>
              </a:rPr>
              <a:t>MyBean</a:t>
            </a:r>
            <a:r>
              <a:rPr lang="de-CH" b="1" dirty="0">
                <a:latin typeface="Menlo" panose="020B0609030804020204" pitchFamily="49" charset="0"/>
              </a:rPr>
              <a:t>(A a, @</a:t>
            </a:r>
            <a:r>
              <a:rPr lang="de-CH" b="1" dirty="0" err="1">
                <a:latin typeface="Menlo" panose="020B0609030804020204" pitchFamily="49" charset="0"/>
              </a:rPr>
              <a:t>Autowired</a:t>
            </a:r>
            <a:r>
              <a:rPr lang="de-CH" b="1" dirty="0">
                <a:latin typeface="Menlo" panose="020B0609030804020204" pitchFamily="49" charset="0"/>
              </a:rPr>
              <a:t>(</a:t>
            </a:r>
            <a:r>
              <a:rPr lang="de-CH" b="1" dirty="0" err="1">
                <a:solidFill>
                  <a:srgbClr val="C00000"/>
                </a:solidFill>
                <a:latin typeface="Menlo" panose="020B0609030804020204" pitchFamily="49" charset="0"/>
              </a:rPr>
              <a:t>required</a:t>
            </a:r>
            <a:r>
              <a:rPr lang="de-CH" b="1" dirty="0">
                <a:solidFill>
                  <a:srgbClr val="C00000"/>
                </a:solidFill>
                <a:latin typeface="Menlo" panose="020B0609030804020204" pitchFamily="49" charset="0"/>
              </a:rPr>
              <a:t>=</a:t>
            </a:r>
            <a:r>
              <a:rPr lang="de-CH" b="1" dirty="0" err="1">
                <a:solidFill>
                  <a:srgbClr val="C00000"/>
                </a:solidFill>
                <a:latin typeface="Menlo" panose="020B0609030804020204" pitchFamily="49" charset="0"/>
              </a:rPr>
              <a:t>false</a:t>
            </a:r>
            <a:r>
              <a:rPr lang="de-CH" b="1" dirty="0">
                <a:latin typeface="Menlo" panose="020B0609030804020204" pitchFamily="49" charset="0"/>
              </a:rPr>
              <a:t>) B b, …) {</a:t>
            </a:r>
          </a:p>
        </p:txBody>
      </p:sp>
    </p:spTree>
    <p:extLst>
      <p:ext uri="{BB962C8B-B14F-4D97-AF65-F5344CB8AC3E}">
        <p14:creationId xmlns:p14="http://schemas.microsoft.com/office/powerpoint/2010/main" val="106902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8" grpId="0"/>
      <p:bldP spid="8" grpId="1"/>
      <p:bldP spid="14" grpId="0" animBg="1"/>
      <p:bldP spid="16" grpId="0" animBg="1"/>
      <p:bldP spid="20" grpId="0"/>
      <p:bldP spid="20" grpId="1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Setter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EEB305B-2C62-EE4B-83BA-9C2C6803E92D}"/>
              </a:ext>
            </a:extLst>
          </p:cNvPr>
          <p:cNvSpPr/>
          <p:nvPr/>
        </p:nvSpPr>
        <p:spPr>
          <a:xfrm>
            <a:off x="4419600" y="302359"/>
            <a:ext cx="662151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/>
              <a:t>public class </a:t>
            </a:r>
            <a:r>
              <a:rPr lang="de-DE" sz="2000" err="1"/>
              <a:t>SimpleCar</a:t>
            </a:r>
            <a:r>
              <a:rPr lang="de-DE" sz="2000"/>
              <a:t> {</a:t>
            </a:r>
          </a:p>
          <a:p>
            <a:endParaRPr lang="de-DE" sz="2000"/>
          </a:p>
          <a:p>
            <a:r>
              <a:rPr lang="de-DE" sz="2000"/>
              <a:t>	</a:t>
            </a:r>
            <a:endParaRPr lang="de-DE" sz="2000">
              <a:solidFill>
                <a:srgbClr val="FF0000"/>
              </a:solidFill>
            </a:endParaRPr>
          </a:p>
          <a:p>
            <a:r>
              <a:rPr lang="de-DE" sz="2000"/>
              <a:t>	private Engine </a:t>
            </a:r>
            <a:r>
              <a:rPr lang="de-DE" sz="2000" err="1"/>
              <a:t>engine</a:t>
            </a:r>
            <a:r>
              <a:rPr lang="de-DE" sz="2000"/>
              <a:t>;</a:t>
            </a:r>
          </a:p>
          <a:p>
            <a:endParaRPr lang="de-DE" sz="2000"/>
          </a:p>
          <a:p>
            <a:r>
              <a:rPr lang="de-DE" sz="2000"/>
              <a:t>	</a:t>
            </a:r>
            <a:endParaRPr lang="de-DE" sz="2000">
              <a:solidFill>
                <a:srgbClr val="FF0000"/>
              </a:solidFill>
            </a:endParaRPr>
          </a:p>
          <a:p>
            <a:r>
              <a:rPr lang="de-DE" sz="2000"/>
              <a:t>	private Wheel </a:t>
            </a:r>
            <a:r>
              <a:rPr lang="de-DE" sz="2000" err="1"/>
              <a:t>wheel</a:t>
            </a:r>
            <a:r>
              <a:rPr lang="de-DE" sz="2000"/>
              <a:t>;</a:t>
            </a:r>
          </a:p>
          <a:p>
            <a:r>
              <a:rPr lang="de-DE" sz="2000"/>
              <a:t>	</a:t>
            </a:r>
          </a:p>
          <a:p>
            <a:r>
              <a:rPr lang="de-DE" sz="2000"/>
              <a:t>	</a:t>
            </a:r>
          </a:p>
          <a:p>
            <a:r>
              <a:rPr lang="de-DE" sz="2000">
                <a:solidFill>
                  <a:srgbClr val="C00000"/>
                </a:solidFill>
              </a:rPr>
              <a:t>	@</a:t>
            </a:r>
            <a:r>
              <a:rPr lang="de-DE" sz="2000" err="1">
                <a:solidFill>
                  <a:srgbClr val="C00000"/>
                </a:solidFill>
              </a:rPr>
              <a:t>Autowired</a:t>
            </a:r>
            <a:endParaRPr lang="de-DE" sz="2000">
              <a:solidFill>
                <a:srgbClr val="C00000"/>
              </a:solidFill>
            </a:endParaRPr>
          </a:p>
          <a:p>
            <a:r>
              <a:rPr lang="de-DE" sz="2000"/>
              <a:t>	public </a:t>
            </a:r>
            <a:r>
              <a:rPr lang="de-DE" sz="2000" err="1"/>
              <a:t>void</a:t>
            </a:r>
            <a:r>
              <a:rPr lang="de-DE" sz="2000"/>
              <a:t> </a:t>
            </a:r>
            <a:r>
              <a:rPr lang="de-DE" sz="2000" err="1"/>
              <a:t>setEngine</a:t>
            </a:r>
            <a:r>
              <a:rPr lang="de-DE" sz="2000"/>
              <a:t>(Engine </a:t>
            </a:r>
            <a:r>
              <a:rPr lang="de-DE" sz="2000" err="1"/>
              <a:t>engine</a:t>
            </a:r>
            <a:r>
              <a:rPr lang="de-DE" sz="2000"/>
              <a:t>) {</a:t>
            </a:r>
          </a:p>
          <a:p>
            <a:r>
              <a:rPr lang="de-DE" sz="2000"/>
              <a:t>		</a:t>
            </a:r>
            <a:r>
              <a:rPr lang="de-DE" sz="2000" err="1"/>
              <a:t>this.engine</a:t>
            </a:r>
            <a:r>
              <a:rPr lang="de-DE" sz="2000"/>
              <a:t> = </a:t>
            </a:r>
            <a:r>
              <a:rPr lang="de-DE" sz="2000" err="1"/>
              <a:t>engine</a:t>
            </a:r>
            <a:r>
              <a:rPr lang="de-DE" sz="2000"/>
              <a:t>;</a:t>
            </a:r>
          </a:p>
          <a:p>
            <a:r>
              <a:rPr lang="de-DE" sz="2000"/>
              <a:t>	}</a:t>
            </a:r>
          </a:p>
          <a:p>
            <a:endParaRPr lang="de-DE" sz="2000"/>
          </a:p>
          <a:p>
            <a:r>
              <a:rPr lang="de-DE" sz="2000"/>
              <a:t>	</a:t>
            </a:r>
            <a:r>
              <a:rPr lang="de-DE" sz="2000">
                <a:solidFill>
                  <a:srgbClr val="C00000"/>
                </a:solidFill>
              </a:rPr>
              <a:t>@</a:t>
            </a:r>
            <a:r>
              <a:rPr lang="de-DE" sz="2000" err="1">
                <a:solidFill>
                  <a:srgbClr val="C00000"/>
                </a:solidFill>
              </a:rPr>
              <a:t>Autowired</a:t>
            </a:r>
            <a:endParaRPr lang="de-DE" sz="2000">
              <a:solidFill>
                <a:srgbClr val="C00000"/>
              </a:solidFill>
            </a:endParaRPr>
          </a:p>
          <a:p>
            <a:r>
              <a:rPr lang="de-DE" sz="2000"/>
              <a:t>	public </a:t>
            </a:r>
            <a:r>
              <a:rPr lang="de-DE" sz="2000" err="1"/>
              <a:t>void</a:t>
            </a:r>
            <a:r>
              <a:rPr lang="de-DE" sz="2000"/>
              <a:t> </a:t>
            </a:r>
            <a:r>
              <a:rPr lang="de-DE" sz="2000" err="1"/>
              <a:t>setWheel</a:t>
            </a:r>
            <a:r>
              <a:rPr lang="de-DE" sz="2000"/>
              <a:t>(Wheel </a:t>
            </a:r>
            <a:r>
              <a:rPr lang="de-DE" sz="2000" err="1"/>
              <a:t>wheel</a:t>
            </a:r>
            <a:r>
              <a:rPr lang="de-DE" sz="2000"/>
              <a:t>) {</a:t>
            </a:r>
          </a:p>
          <a:p>
            <a:r>
              <a:rPr lang="de-DE" sz="2000"/>
              <a:t>		</a:t>
            </a:r>
            <a:r>
              <a:rPr lang="de-DE" sz="2000" err="1"/>
              <a:t>this.wheel</a:t>
            </a:r>
            <a:r>
              <a:rPr lang="de-DE" sz="2000"/>
              <a:t> = </a:t>
            </a:r>
            <a:r>
              <a:rPr lang="de-DE" sz="2000" err="1"/>
              <a:t>wheel</a:t>
            </a:r>
            <a:r>
              <a:rPr lang="de-DE" sz="2000"/>
              <a:t>;</a:t>
            </a:r>
          </a:p>
          <a:p>
            <a:r>
              <a:rPr lang="de-DE" sz="2000"/>
              <a:t>	}</a:t>
            </a:r>
          </a:p>
          <a:p>
            <a:endParaRPr lang="de-DE" sz="2000"/>
          </a:p>
          <a:p>
            <a:r>
              <a:rPr lang="de-DE" sz="20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522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Setter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EEB305B-2C62-EE4B-83BA-9C2C6803E92D}"/>
              </a:ext>
            </a:extLst>
          </p:cNvPr>
          <p:cNvSpPr/>
          <p:nvPr/>
        </p:nvSpPr>
        <p:spPr>
          <a:xfrm>
            <a:off x="4419600" y="302359"/>
            <a:ext cx="67152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/>
              <a:t>public class </a:t>
            </a:r>
            <a:r>
              <a:rPr lang="de-DE" sz="2000" err="1"/>
              <a:t>SimpleCar</a:t>
            </a:r>
            <a:r>
              <a:rPr lang="de-DE" sz="2000"/>
              <a:t> {</a:t>
            </a:r>
          </a:p>
          <a:p>
            <a:endParaRPr lang="de-DE" sz="2000"/>
          </a:p>
          <a:p>
            <a:r>
              <a:rPr lang="de-DE" sz="2000"/>
              <a:t>	</a:t>
            </a:r>
            <a:r>
              <a:rPr lang="de-DE" sz="2000">
                <a:solidFill>
                  <a:srgbClr val="FF0000"/>
                </a:solidFill>
              </a:rPr>
              <a:t>@</a:t>
            </a:r>
            <a:r>
              <a:rPr lang="de-DE" sz="2000" err="1">
                <a:solidFill>
                  <a:srgbClr val="FF0000"/>
                </a:solidFill>
              </a:rPr>
              <a:t>Autowired</a:t>
            </a:r>
            <a:endParaRPr lang="de-DE" sz="2000">
              <a:solidFill>
                <a:srgbClr val="FF0000"/>
              </a:solidFill>
            </a:endParaRPr>
          </a:p>
          <a:p>
            <a:r>
              <a:rPr lang="de-DE" sz="2000"/>
              <a:t>	private Engine </a:t>
            </a:r>
            <a:r>
              <a:rPr lang="de-DE" sz="2000" err="1"/>
              <a:t>engine</a:t>
            </a:r>
            <a:r>
              <a:rPr lang="de-DE" sz="2000"/>
              <a:t>;</a:t>
            </a:r>
          </a:p>
          <a:p>
            <a:endParaRPr lang="de-DE" sz="2000"/>
          </a:p>
          <a:p>
            <a:r>
              <a:rPr lang="de-DE" sz="2000"/>
              <a:t>	</a:t>
            </a:r>
            <a:r>
              <a:rPr lang="de-DE" sz="2000">
                <a:solidFill>
                  <a:srgbClr val="FF0000"/>
                </a:solidFill>
              </a:rPr>
              <a:t>@</a:t>
            </a:r>
            <a:r>
              <a:rPr lang="de-DE" sz="2000" err="1">
                <a:solidFill>
                  <a:srgbClr val="FF0000"/>
                </a:solidFill>
              </a:rPr>
              <a:t>Autowired</a:t>
            </a:r>
            <a:endParaRPr lang="de-DE" sz="2000">
              <a:solidFill>
                <a:srgbClr val="FF0000"/>
              </a:solidFill>
            </a:endParaRPr>
          </a:p>
          <a:p>
            <a:r>
              <a:rPr lang="de-DE" sz="2000"/>
              <a:t>	private Wheel </a:t>
            </a:r>
            <a:r>
              <a:rPr lang="de-DE" sz="2000" err="1"/>
              <a:t>wheel</a:t>
            </a:r>
            <a:r>
              <a:rPr lang="de-DE" sz="2000"/>
              <a:t>;</a:t>
            </a:r>
          </a:p>
          <a:p>
            <a:r>
              <a:rPr lang="de-DE" sz="2000"/>
              <a:t>	</a:t>
            </a:r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r>
              <a:rPr lang="de-DE" sz="2000"/>
              <a:t>	</a:t>
            </a:r>
          </a:p>
          <a:p>
            <a:endParaRPr lang="de-DE" sz="2000"/>
          </a:p>
          <a:p>
            <a:r>
              <a:rPr lang="de-DE" sz="2000"/>
              <a:t>}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5143DB2-C325-0945-AAE8-93582F3BE234}"/>
              </a:ext>
            </a:extLst>
          </p:cNvPr>
          <p:cNvSpPr txBox="1">
            <a:spLocks/>
          </p:cNvSpPr>
          <p:nvPr/>
        </p:nvSpPr>
        <p:spPr>
          <a:xfrm>
            <a:off x="872359" y="2054691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600">
                <a:solidFill>
                  <a:srgbClr val="FFFFFF"/>
                </a:solidFill>
              </a:rPr>
              <a:t>Field </a:t>
            </a:r>
            <a:r>
              <a:rPr lang="de-DE" sz="2600" err="1">
                <a:solidFill>
                  <a:srgbClr val="FFFFFF"/>
                </a:solidFill>
              </a:rPr>
              <a:t>Injection</a:t>
            </a:r>
            <a:endParaRPr lang="de-DE" sz="2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66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err="1">
                <a:solidFill>
                  <a:srgbClr val="FFFFFF"/>
                </a:solidFill>
              </a:rPr>
              <a:t>Constructor</a:t>
            </a:r>
            <a:r>
              <a:rPr lang="de-DE">
                <a:solidFill>
                  <a:srgbClr val="FFFFFF"/>
                </a:solidFill>
              </a:rPr>
              <a:t> /Setter/Field </a:t>
            </a:r>
            <a:r>
              <a:rPr lang="de-DE" err="1">
                <a:solidFill>
                  <a:srgbClr val="FFFFFF"/>
                </a:solidFill>
              </a:rPr>
              <a:t>Injection</a:t>
            </a:r>
            <a:r>
              <a:rPr lang="de-DE">
                <a:solidFill>
                  <a:srgbClr val="FFFFFF"/>
                </a:solidFill>
              </a:rPr>
              <a:t> 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2B33D9E-06FB-4BB6-8095-9341454B9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7653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1161D0A-803F-184D-9E82-27A5975F73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4459765"/>
                  </p:ext>
                </p:extLst>
              </p:nvPr>
            </p:nvGraphicFramePr>
            <p:xfrm>
              <a:off x="5524769" y="4962998"/>
              <a:ext cx="1444992" cy="1192692"/>
            </p:xfrm>
            <a:graphic>
              <a:graphicData uri="http://schemas.microsoft.com/office/powerpoint/2016/slidezoom">
                <pslz:sldZm>
                  <pslz:sldZmObj sldId="435" cId="4156710860">
                    <pslz:zmPr id="{3A3166BD-DA03-F64B-8027-050F885494A0}" returnToParent="0" imageType="cover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4992" cy="119269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1161D0A-803F-184D-9E82-27A5975F73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24769" y="4962998"/>
                <a:ext cx="1444992" cy="119269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847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C19A90-5D0A-1F44-BDDC-CA9A538E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accent1"/>
                </a:solidFill>
              </a:rPr>
              <a:t>Problems with Field Injection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684A4-25BF-FE4E-900E-A89D2263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de-DE" sz="2400" dirty="0"/>
              <a:t>Final/</a:t>
            </a:r>
            <a:r>
              <a:rPr lang="de-DE" sz="2400" dirty="0" err="1"/>
              <a:t>Immutable</a:t>
            </a:r>
            <a:r>
              <a:rPr lang="de-DE" sz="2400" dirty="0"/>
              <a:t> </a:t>
            </a:r>
            <a:r>
              <a:rPr lang="de-DE" sz="2400" dirty="0" err="1"/>
              <a:t>objects</a:t>
            </a:r>
            <a:r>
              <a:rPr lang="de-DE" sz="2400" dirty="0"/>
              <a:t> not </a:t>
            </a:r>
            <a:r>
              <a:rPr lang="de-DE" sz="2400" dirty="0" err="1"/>
              <a:t>possible</a:t>
            </a:r>
            <a:r>
              <a:rPr lang="de-DE" sz="2400" dirty="0"/>
              <a:t>. </a:t>
            </a:r>
          </a:p>
          <a:p>
            <a:r>
              <a:rPr lang="de-DE" sz="2400" dirty="0"/>
              <a:t>Unit </a:t>
            </a:r>
            <a:r>
              <a:rPr lang="de-DE" sz="2400" dirty="0" err="1"/>
              <a:t>testing</a:t>
            </a:r>
            <a:r>
              <a:rPr lang="de-DE" sz="2400" dirty="0"/>
              <a:t> not </a:t>
            </a:r>
            <a:r>
              <a:rPr lang="de-DE" sz="2400" dirty="0" err="1"/>
              <a:t>possible</a:t>
            </a:r>
            <a:r>
              <a:rPr lang="de-DE" sz="2400" dirty="0"/>
              <a:t> </a:t>
            </a:r>
            <a:r>
              <a:rPr lang="de-DE" sz="2400" dirty="0" err="1"/>
              <a:t>w</a:t>
            </a:r>
            <a:r>
              <a:rPr lang="de-DE" sz="2400" dirty="0"/>
              <a:t>/o </a:t>
            </a:r>
            <a:r>
              <a:rPr lang="de-DE" sz="2400" dirty="0" err="1"/>
              <a:t>reflection</a:t>
            </a:r>
            <a:endParaRPr lang="de-DE" sz="2400" dirty="0"/>
          </a:p>
          <a:p>
            <a:r>
              <a:rPr lang="de-DE" sz="2400" dirty="0" err="1"/>
              <a:t>Tight</a:t>
            </a:r>
            <a:r>
              <a:rPr lang="de-DE" sz="2400" dirty="0"/>
              <a:t> </a:t>
            </a:r>
            <a:r>
              <a:rPr lang="de-DE" sz="2400" dirty="0" err="1"/>
              <a:t>coupling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DI-Framework</a:t>
            </a:r>
          </a:p>
          <a:p>
            <a:r>
              <a:rPr lang="de-DE" sz="2400" dirty="0" err="1"/>
              <a:t>Heavily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injection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an </a:t>
            </a:r>
            <a:r>
              <a:rPr lang="de-DE" sz="2400" dirty="0" err="1"/>
              <a:t>indicator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violation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SRP. 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56710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894A7-1313-0B40-AD2E-CF671845D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453" y="4555307"/>
            <a:ext cx="7358500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Exercises – Spring Framework I</a:t>
            </a:r>
            <a:br>
              <a:rPr lang="en-US" dirty="0"/>
            </a:br>
            <a:r>
              <a:rPr lang="en-US" dirty="0"/>
              <a:t>	Questions 1 to 4  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01850A2-F56B-CF41-A98C-207B54B3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9961" y="1600957"/>
            <a:ext cx="2535056" cy="3485703"/>
          </a:xfrm>
          <a:prstGeom prst="rect">
            <a:avLst/>
          </a:prstGeom>
        </p:spPr>
      </p:pic>
      <p:pic>
        <p:nvPicPr>
          <p:cNvPr id="14" name="Grafik 13" descr="Ein Bild, das Strichzeichnung enthält.&#10;&#10;Automatisch generierte Beschreibung">
            <a:extLst>
              <a:ext uri="{FF2B5EF4-FFF2-40B4-BE49-F238E27FC236}">
                <a16:creationId xmlns:a16="http://schemas.microsoft.com/office/drawing/2014/main" id="{B3C8EBAB-8D84-1747-B14B-4877F3EB9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89682" y="532601"/>
            <a:ext cx="2308893" cy="1731669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fik 24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49DCBF5-BB0F-DF4B-8EF4-69F9A617A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47682" y="763892"/>
            <a:ext cx="2178429" cy="19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90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7404EC-545A-9243-81A7-C3603A47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Dependency Resolution in conflicts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B2B0849-FCB6-425A-94F0-96813257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7077" y="920499"/>
            <a:ext cx="3876000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2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3A99D91-27F5-7545-B652-A12FE038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SimpleCar with AudioPlayer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DF25CCF-870E-CB40-A928-872B3E37F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271" y="1658602"/>
            <a:ext cx="9011457" cy="46757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9032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EA84819-8B5E-8F43-9E71-129AF8D7F735}"/>
              </a:ext>
            </a:extLst>
          </p:cNvPr>
          <p:cNvSpPr/>
          <p:nvPr/>
        </p:nvSpPr>
        <p:spPr>
          <a:xfrm>
            <a:off x="6588392" y="3279213"/>
            <a:ext cx="6764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C00000"/>
                </a:solidFill>
              </a:rPr>
              <a:t>@</a:t>
            </a:r>
            <a:r>
              <a:rPr lang="de-DE" err="1">
                <a:solidFill>
                  <a:srgbClr val="C00000"/>
                </a:solidFill>
              </a:rPr>
              <a:t>Component</a:t>
            </a:r>
            <a:endParaRPr lang="de-DE">
              <a:solidFill>
                <a:srgbClr val="C00000"/>
              </a:solidFill>
            </a:endParaRPr>
          </a:p>
          <a:p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SimpleCar</a:t>
            </a:r>
            <a:r>
              <a:rPr lang="de-DE"/>
              <a:t> {</a:t>
            </a:r>
          </a:p>
          <a:p>
            <a:endParaRPr lang="de-DE"/>
          </a:p>
          <a:p>
            <a:r>
              <a:rPr lang="de-DE"/>
              <a:t>	</a:t>
            </a:r>
            <a:r>
              <a:rPr lang="de-DE">
                <a:highlight>
                  <a:srgbClr val="FFFF00"/>
                </a:highlight>
              </a:rPr>
              <a:t>@</a:t>
            </a:r>
            <a:r>
              <a:rPr lang="de-DE" err="1">
                <a:highlight>
                  <a:srgbClr val="FFFF00"/>
                </a:highlight>
              </a:rPr>
              <a:t>Autowired</a:t>
            </a:r>
            <a:endParaRPr lang="de-DE">
              <a:highlight>
                <a:srgbClr val="FFFF00"/>
              </a:highlight>
            </a:endParaRPr>
          </a:p>
          <a:p>
            <a:r>
              <a:rPr lang="de-DE"/>
              <a:t>	private </a:t>
            </a:r>
            <a:r>
              <a:rPr lang="de-DE" err="1">
                <a:solidFill>
                  <a:srgbClr val="C00000"/>
                </a:solidFill>
              </a:rPr>
              <a:t>AudioPlayer</a:t>
            </a:r>
            <a:r>
              <a:rPr lang="de-DE"/>
              <a:t> </a:t>
            </a:r>
            <a:r>
              <a:rPr lang="de-DE" err="1">
                <a:solidFill>
                  <a:srgbClr val="C00000"/>
                </a:solidFill>
              </a:rPr>
              <a:t>audioPlayer</a:t>
            </a:r>
            <a:r>
              <a:rPr lang="de-DE"/>
              <a:t>;</a:t>
            </a:r>
          </a:p>
          <a:p>
            <a:r>
              <a:rPr lang="de-DE"/>
              <a:t>	</a:t>
            </a:r>
          </a:p>
          <a:p>
            <a:r>
              <a:rPr lang="de-DE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7D2D807-1677-5F48-88F8-6187AFAB8BB8}"/>
              </a:ext>
            </a:extLst>
          </p:cNvPr>
          <p:cNvSpPr/>
          <p:nvPr/>
        </p:nvSpPr>
        <p:spPr>
          <a:xfrm>
            <a:off x="6588392" y="5587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public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F8FF7F7-77A3-BE4D-ADE9-4A854157F819}"/>
              </a:ext>
            </a:extLst>
          </p:cNvPr>
          <p:cNvSpPr/>
          <p:nvPr/>
        </p:nvSpPr>
        <p:spPr>
          <a:xfrm>
            <a:off x="6588392" y="1176517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>
                <a:solidFill>
                  <a:srgbClr val="C00000"/>
                </a:solidFill>
              </a:rPr>
              <a:t>@Component</a:t>
            </a:r>
          </a:p>
          <a:p>
            <a:r>
              <a:rPr lang="en"/>
              <a:t>public class </a:t>
            </a:r>
            <a:r>
              <a:rPr lang="en" err="1"/>
              <a:t>AndroidAuto</a:t>
            </a:r>
            <a:r>
              <a:rPr lang="en"/>
              <a:t>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A4921E1-C7B1-104A-AC79-CE4159DBD309}"/>
              </a:ext>
            </a:extLst>
          </p:cNvPr>
          <p:cNvSpPr/>
          <p:nvPr/>
        </p:nvSpPr>
        <p:spPr>
          <a:xfrm>
            <a:off x="6588392" y="2227865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>
                <a:solidFill>
                  <a:srgbClr val="C00000"/>
                </a:solidFill>
              </a:rPr>
              <a:t>@Component</a:t>
            </a:r>
          </a:p>
          <a:p>
            <a:r>
              <a:rPr lang="en"/>
              <a:t>public class CarPlay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pic>
        <p:nvPicPr>
          <p:cNvPr id="14" name="Inhaltsplatzhalter 6">
            <a:extLst>
              <a:ext uri="{FF2B5EF4-FFF2-40B4-BE49-F238E27FC236}">
                <a16:creationId xmlns:a16="http://schemas.microsoft.com/office/drawing/2014/main" id="{7402A38F-B1B2-354B-8DD6-333B959F9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0"/>
          <a:stretch/>
        </p:blipFill>
        <p:spPr>
          <a:xfrm>
            <a:off x="0" y="1130622"/>
            <a:ext cx="6096000" cy="3397709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C7490C22-A583-BD4C-916B-F1FED92EE58C}"/>
              </a:ext>
            </a:extLst>
          </p:cNvPr>
          <p:cNvSpPr/>
          <p:nvPr/>
        </p:nvSpPr>
        <p:spPr>
          <a:xfrm>
            <a:off x="1502346" y="5558977"/>
            <a:ext cx="13490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22" name="Grafik 21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ECEC1FF6-03C1-4749-AB26-51EAAD0D8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2317" y="5528283"/>
            <a:ext cx="677025" cy="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5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49" y="157174"/>
            <a:ext cx="10515600" cy="1325563"/>
          </a:xfrm>
        </p:spPr>
        <p:txBody>
          <a:bodyPr/>
          <a:lstStyle/>
          <a:p>
            <a:r>
              <a:rPr lang="de-DE" err="1"/>
              <a:t>Spring‘s</a:t>
            </a:r>
            <a:r>
              <a:rPr lang="de-DE"/>
              <a:t> </a:t>
            </a:r>
            <a:r>
              <a:rPr lang="de-DE" err="1"/>
              <a:t>birth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5FF20C-3262-FF4F-A08D-C079AE8D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92" y="1670198"/>
            <a:ext cx="3332597" cy="314884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825CF9-BF08-EC40-8D57-679AFCF0A3B1}"/>
              </a:ext>
            </a:extLst>
          </p:cNvPr>
          <p:cNvSpPr txBox="1"/>
          <p:nvPr/>
        </p:nvSpPr>
        <p:spPr>
          <a:xfrm>
            <a:off x="4796517" y="1667403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u="sng">
                <a:latin typeface="Broadway" panose="020F0502020204030204" pitchFamily="34" charset="0"/>
                <a:cs typeface="Broadway" panose="020F0502020204030204" pitchFamily="34" charset="0"/>
              </a:rPr>
              <a:t>V 0.9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938D39-FE02-C042-9086-AC7D47860A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18738" y="1852069"/>
            <a:ext cx="3024771" cy="29270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 prst="angle"/>
          </a:sp3d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BBD459E-2AC5-1A47-82E8-673920E19F7D}"/>
              </a:ext>
            </a:extLst>
          </p:cNvPr>
          <p:cNvSpPr/>
          <p:nvPr/>
        </p:nvSpPr>
        <p:spPr>
          <a:xfrm>
            <a:off x="3004751" y="49638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97588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6598B1-D655-B844-AC3F-954BC6F9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de-DE" sz="3400">
                <a:solidFill>
                  <a:srgbClr val="FFFFFF"/>
                </a:solidFill>
              </a:rPr>
              <a:t>Dependency Resolution Modes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76A52D6-26A8-48F9-A858-CFBA303C9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1511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054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@Primary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B432BA-43FC-4748-ACB1-E75E4580E659}"/>
              </a:ext>
            </a:extLst>
          </p:cNvPr>
          <p:cNvSpPr/>
          <p:nvPr/>
        </p:nvSpPr>
        <p:spPr>
          <a:xfrm>
            <a:off x="4900334" y="4032471"/>
            <a:ext cx="6764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@</a:t>
            </a:r>
            <a:r>
              <a:rPr lang="de-DE" err="1"/>
              <a:t>Component</a:t>
            </a:r>
            <a:endParaRPr lang="de-DE"/>
          </a:p>
          <a:p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SimpleCar</a:t>
            </a:r>
            <a:r>
              <a:rPr lang="de-DE"/>
              <a:t> {</a:t>
            </a:r>
          </a:p>
          <a:p>
            <a:endParaRPr lang="de-DE"/>
          </a:p>
          <a:p>
            <a:r>
              <a:rPr lang="de-DE"/>
              <a:t>	@</a:t>
            </a:r>
            <a:r>
              <a:rPr lang="de-DE" err="1"/>
              <a:t>Autowired</a:t>
            </a:r>
            <a:endParaRPr lang="de-DE"/>
          </a:p>
          <a:p>
            <a:r>
              <a:rPr lang="de-DE"/>
              <a:t>	private </a:t>
            </a:r>
            <a:r>
              <a:rPr lang="de-DE" err="1"/>
              <a:t>AudioPlayer</a:t>
            </a:r>
            <a:r>
              <a:rPr lang="de-DE"/>
              <a:t> </a:t>
            </a:r>
            <a:r>
              <a:rPr lang="de-DE" err="1"/>
              <a:t>audioPlayer</a:t>
            </a:r>
            <a:r>
              <a:rPr lang="de-DE"/>
              <a:t>;</a:t>
            </a:r>
          </a:p>
          <a:p>
            <a:r>
              <a:rPr lang="de-DE"/>
              <a:t>	</a:t>
            </a:r>
          </a:p>
          <a:p>
            <a:r>
              <a:rPr lang="de-DE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06824-ECD2-594B-88D3-72C295E55352}"/>
              </a:ext>
            </a:extLst>
          </p:cNvPr>
          <p:cNvSpPr/>
          <p:nvPr/>
        </p:nvSpPr>
        <p:spPr>
          <a:xfrm>
            <a:off x="4865716" y="6860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public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4EFD79D-8928-FE45-AF9C-34DDFBEFB49C}"/>
              </a:ext>
            </a:extLst>
          </p:cNvPr>
          <p:cNvSpPr/>
          <p:nvPr/>
        </p:nvSpPr>
        <p:spPr>
          <a:xfrm>
            <a:off x="4865716" y="1473838"/>
            <a:ext cx="73262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>
                <a:solidFill>
                  <a:srgbClr val="C00000"/>
                </a:solidFill>
              </a:rPr>
              <a:t>@Primary</a:t>
            </a:r>
          </a:p>
          <a:p>
            <a:r>
              <a:rPr lang="en"/>
              <a:t>@Component</a:t>
            </a:r>
          </a:p>
          <a:p>
            <a:r>
              <a:rPr lang="en"/>
              <a:t>public class </a:t>
            </a:r>
            <a:r>
              <a:rPr lang="en" err="1"/>
              <a:t>AndroidAuto</a:t>
            </a:r>
            <a:r>
              <a:rPr lang="en"/>
              <a:t>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0FD4118-717F-E04C-878F-9F3D99D6D24E}"/>
              </a:ext>
            </a:extLst>
          </p:cNvPr>
          <p:cNvSpPr/>
          <p:nvPr/>
        </p:nvSpPr>
        <p:spPr>
          <a:xfrm>
            <a:off x="4865716" y="2967335"/>
            <a:ext cx="73262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>
                <a:solidFill>
                  <a:srgbClr val="C00000"/>
                </a:solidFill>
              </a:rPr>
              <a:t>@Primary</a:t>
            </a:r>
          </a:p>
          <a:p>
            <a:r>
              <a:rPr lang="en"/>
              <a:t>@Component</a:t>
            </a:r>
          </a:p>
          <a:p>
            <a:r>
              <a:rPr lang="en"/>
              <a:t>public class CarPlay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AB22A8-44C4-F748-8623-DE0F3DE108C9}"/>
              </a:ext>
            </a:extLst>
          </p:cNvPr>
          <p:cNvSpPr/>
          <p:nvPr/>
        </p:nvSpPr>
        <p:spPr>
          <a:xfrm>
            <a:off x="2369628" y="6097747"/>
            <a:ext cx="12193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Grafik 9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44324099-A810-2749-A396-511625FD8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92603" y="6067053"/>
            <a:ext cx="677025" cy="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9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@</a:t>
            </a:r>
            <a:r>
              <a:rPr lang="de-DE" sz="2600" err="1">
                <a:solidFill>
                  <a:srgbClr val="FFFFFF"/>
                </a:solidFill>
              </a:rPr>
              <a:t>Qualifier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B432BA-43FC-4748-ACB1-E75E4580E659}"/>
              </a:ext>
            </a:extLst>
          </p:cNvPr>
          <p:cNvSpPr/>
          <p:nvPr/>
        </p:nvSpPr>
        <p:spPr>
          <a:xfrm>
            <a:off x="4865716" y="3635070"/>
            <a:ext cx="67644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@</a:t>
            </a:r>
            <a:r>
              <a:rPr lang="de-DE" err="1"/>
              <a:t>Component</a:t>
            </a:r>
            <a:endParaRPr lang="de-DE"/>
          </a:p>
          <a:p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SimpleCar</a:t>
            </a:r>
            <a:r>
              <a:rPr lang="de-DE"/>
              <a:t> {</a:t>
            </a:r>
          </a:p>
          <a:p>
            <a:endParaRPr lang="de-DE"/>
          </a:p>
          <a:p>
            <a:r>
              <a:rPr lang="de-DE"/>
              <a:t>	@</a:t>
            </a:r>
            <a:r>
              <a:rPr lang="de-DE" err="1"/>
              <a:t>Autowired</a:t>
            </a:r>
            <a:endParaRPr lang="de-DE"/>
          </a:p>
          <a:p>
            <a:r>
              <a:rPr lang="de-DE"/>
              <a:t>	@</a:t>
            </a:r>
            <a:r>
              <a:rPr lang="de-DE" err="1"/>
              <a:t>Qualifier</a:t>
            </a:r>
            <a:r>
              <a:rPr lang="de-DE"/>
              <a:t>(“</a:t>
            </a:r>
            <a:r>
              <a:rPr lang="de-DE" err="1"/>
              <a:t>carplay</a:t>
            </a:r>
            <a:r>
              <a:rPr lang="de-DE"/>
              <a:t>“)</a:t>
            </a:r>
          </a:p>
          <a:p>
            <a:r>
              <a:rPr lang="de-DE"/>
              <a:t>	private </a:t>
            </a:r>
            <a:r>
              <a:rPr lang="de-DE" err="1"/>
              <a:t>AudioPlayer</a:t>
            </a:r>
            <a:r>
              <a:rPr lang="de-DE"/>
              <a:t> </a:t>
            </a:r>
            <a:r>
              <a:rPr lang="de-DE" err="1"/>
              <a:t>audioPlayer</a:t>
            </a:r>
            <a:r>
              <a:rPr lang="de-DE"/>
              <a:t>;	</a:t>
            </a:r>
          </a:p>
          <a:p>
            <a:endParaRPr lang="de-DE"/>
          </a:p>
          <a:p>
            <a:r>
              <a:rPr lang="de-DE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06824-ECD2-594B-88D3-72C295E55352}"/>
              </a:ext>
            </a:extLst>
          </p:cNvPr>
          <p:cNvSpPr/>
          <p:nvPr/>
        </p:nvSpPr>
        <p:spPr>
          <a:xfrm>
            <a:off x="4865716" y="6860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public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4EFD79D-8928-FE45-AF9C-34DDFBEFB49C}"/>
              </a:ext>
            </a:extLst>
          </p:cNvPr>
          <p:cNvSpPr/>
          <p:nvPr/>
        </p:nvSpPr>
        <p:spPr>
          <a:xfrm>
            <a:off x="4865716" y="1411069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/>
              <a:t>@Component</a:t>
            </a:r>
          </a:p>
          <a:p>
            <a:r>
              <a:rPr lang="en"/>
              <a:t>public class </a:t>
            </a:r>
            <a:r>
              <a:rPr lang="en" err="1"/>
              <a:t>AndroidAuto</a:t>
            </a:r>
            <a:r>
              <a:rPr lang="en"/>
              <a:t>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0FD4118-717F-E04C-878F-9F3D99D6D24E}"/>
              </a:ext>
            </a:extLst>
          </p:cNvPr>
          <p:cNvSpPr/>
          <p:nvPr/>
        </p:nvSpPr>
        <p:spPr>
          <a:xfrm>
            <a:off x="4865716" y="2707255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/>
              <a:t>@Component(“</a:t>
            </a:r>
            <a:r>
              <a:rPr lang="en" err="1"/>
              <a:t>carplay</a:t>
            </a:r>
            <a:r>
              <a:rPr lang="en"/>
              <a:t>”)</a:t>
            </a:r>
          </a:p>
          <a:p>
            <a:r>
              <a:rPr lang="en"/>
              <a:t>public class CarPlay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AB22A8-44C4-F748-8623-DE0F3DE108C9}"/>
              </a:ext>
            </a:extLst>
          </p:cNvPr>
          <p:cNvSpPr/>
          <p:nvPr/>
        </p:nvSpPr>
        <p:spPr>
          <a:xfrm>
            <a:off x="2369628" y="6097747"/>
            <a:ext cx="12193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Grafik 9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44324099-A810-2749-A396-511625FD8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92603" y="6067053"/>
            <a:ext cx="677025" cy="6770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92BE1-6F82-5746-A4AE-0D65CCAB108E}"/>
              </a:ext>
            </a:extLst>
          </p:cNvPr>
          <p:cNvSpPr txBox="1"/>
          <p:nvPr/>
        </p:nvSpPr>
        <p:spPr>
          <a:xfrm>
            <a:off x="6467302" y="2360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01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D0ED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D0ED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err="1">
                <a:solidFill>
                  <a:srgbClr val="FFFFFF"/>
                </a:solidFill>
              </a:rPr>
              <a:t>byName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B432BA-43FC-4748-ACB1-E75E4580E659}"/>
              </a:ext>
            </a:extLst>
          </p:cNvPr>
          <p:cNvSpPr/>
          <p:nvPr/>
        </p:nvSpPr>
        <p:spPr>
          <a:xfrm>
            <a:off x="4865716" y="3635070"/>
            <a:ext cx="6764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@</a:t>
            </a:r>
            <a:r>
              <a:rPr lang="de-DE" err="1"/>
              <a:t>Component</a:t>
            </a:r>
            <a:endParaRPr lang="de-DE"/>
          </a:p>
          <a:p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SimpleCar</a:t>
            </a:r>
            <a:r>
              <a:rPr lang="de-DE"/>
              <a:t> {</a:t>
            </a:r>
          </a:p>
          <a:p>
            <a:endParaRPr lang="de-DE"/>
          </a:p>
          <a:p>
            <a:r>
              <a:rPr lang="de-DE"/>
              <a:t>	@</a:t>
            </a:r>
            <a:r>
              <a:rPr lang="de-DE" err="1"/>
              <a:t>Autowired</a:t>
            </a:r>
            <a:endParaRPr lang="de-DE"/>
          </a:p>
          <a:p>
            <a:r>
              <a:rPr lang="de-DE"/>
              <a:t>	private </a:t>
            </a:r>
            <a:r>
              <a:rPr lang="de-DE" err="1"/>
              <a:t>AudioPlayer</a:t>
            </a:r>
            <a:r>
              <a:rPr lang="de-DE"/>
              <a:t> </a:t>
            </a:r>
            <a:r>
              <a:rPr lang="de-DE" err="1"/>
              <a:t>carplay</a:t>
            </a:r>
            <a:r>
              <a:rPr lang="de-DE"/>
              <a:t>;	</a:t>
            </a:r>
          </a:p>
          <a:p>
            <a:endParaRPr lang="de-DE"/>
          </a:p>
          <a:p>
            <a:r>
              <a:rPr lang="de-DE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06824-ECD2-594B-88D3-72C295E55352}"/>
              </a:ext>
            </a:extLst>
          </p:cNvPr>
          <p:cNvSpPr/>
          <p:nvPr/>
        </p:nvSpPr>
        <p:spPr>
          <a:xfrm>
            <a:off x="4865716" y="6860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public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4EFD79D-8928-FE45-AF9C-34DDFBEFB49C}"/>
              </a:ext>
            </a:extLst>
          </p:cNvPr>
          <p:cNvSpPr/>
          <p:nvPr/>
        </p:nvSpPr>
        <p:spPr>
          <a:xfrm>
            <a:off x="4865716" y="1411069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/>
              <a:t>@Component</a:t>
            </a:r>
          </a:p>
          <a:p>
            <a:r>
              <a:rPr lang="en"/>
              <a:t>public class </a:t>
            </a:r>
            <a:r>
              <a:rPr lang="en" err="1"/>
              <a:t>AndroidAuto</a:t>
            </a:r>
            <a:r>
              <a:rPr lang="en"/>
              <a:t>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0FD4118-717F-E04C-878F-9F3D99D6D24E}"/>
              </a:ext>
            </a:extLst>
          </p:cNvPr>
          <p:cNvSpPr/>
          <p:nvPr/>
        </p:nvSpPr>
        <p:spPr>
          <a:xfrm>
            <a:off x="4865716" y="2707255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/>
              <a:t>@Component(“</a:t>
            </a:r>
            <a:r>
              <a:rPr lang="en" err="1"/>
              <a:t>carplay</a:t>
            </a:r>
            <a:r>
              <a:rPr lang="en"/>
              <a:t>”)</a:t>
            </a:r>
          </a:p>
          <a:p>
            <a:r>
              <a:rPr lang="en"/>
              <a:t>public class CarPlay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AB22A8-44C4-F748-8623-DE0F3DE108C9}"/>
              </a:ext>
            </a:extLst>
          </p:cNvPr>
          <p:cNvSpPr/>
          <p:nvPr/>
        </p:nvSpPr>
        <p:spPr>
          <a:xfrm>
            <a:off x="2369628" y="6097747"/>
            <a:ext cx="12193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Grafik 9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44324099-A810-2749-A396-511625FD8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92603" y="6067053"/>
            <a:ext cx="677025" cy="6770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92BE1-6F82-5746-A4AE-0D65CCAB108E}"/>
              </a:ext>
            </a:extLst>
          </p:cNvPr>
          <p:cNvSpPr txBox="1"/>
          <p:nvPr/>
        </p:nvSpPr>
        <p:spPr>
          <a:xfrm>
            <a:off x="6467302" y="2360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36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err="1">
                <a:solidFill>
                  <a:srgbClr val="FFFFFF"/>
                </a:solidFill>
              </a:rPr>
              <a:t>byName</a:t>
            </a:r>
            <a:br>
              <a:rPr lang="de-DE" sz="2600">
                <a:solidFill>
                  <a:srgbClr val="FFFFFF"/>
                </a:solidFill>
              </a:rPr>
            </a:br>
            <a:r>
              <a:rPr lang="de-DE" sz="2600">
                <a:solidFill>
                  <a:srgbClr val="FFFFFF"/>
                </a:solidFill>
              </a:rPr>
              <a:t>[</a:t>
            </a:r>
            <a:r>
              <a:rPr lang="de-DE" sz="2600" err="1">
                <a:solidFill>
                  <a:srgbClr val="FFFFFF"/>
                </a:solidFill>
              </a:rPr>
              <a:t>fallback</a:t>
            </a:r>
            <a:r>
              <a:rPr lang="de-DE" sz="2600">
                <a:solidFill>
                  <a:srgbClr val="FFFFFF"/>
                </a:solidFill>
              </a:rPr>
              <a:t>]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B432BA-43FC-4748-ACB1-E75E4580E659}"/>
              </a:ext>
            </a:extLst>
          </p:cNvPr>
          <p:cNvSpPr/>
          <p:nvPr/>
        </p:nvSpPr>
        <p:spPr>
          <a:xfrm>
            <a:off x="4865716" y="3635070"/>
            <a:ext cx="6764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@</a:t>
            </a:r>
            <a:r>
              <a:rPr lang="de-DE" err="1"/>
              <a:t>Component</a:t>
            </a:r>
            <a:endParaRPr lang="de-DE"/>
          </a:p>
          <a:p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SimpleCar</a:t>
            </a:r>
            <a:r>
              <a:rPr lang="de-DE"/>
              <a:t> {</a:t>
            </a:r>
          </a:p>
          <a:p>
            <a:endParaRPr lang="de-DE"/>
          </a:p>
          <a:p>
            <a:r>
              <a:rPr lang="de-DE"/>
              <a:t>	@</a:t>
            </a:r>
            <a:r>
              <a:rPr lang="de-DE" err="1"/>
              <a:t>Autowired</a:t>
            </a:r>
            <a:endParaRPr lang="de-DE"/>
          </a:p>
          <a:p>
            <a:r>
              <a:rPr lang="de-DE"/>
              <a:t>	private </a:t>
            </a:r>
            <a:r>
              <a:rPr lang="de-DE" err="1"/>
              <a:t>AudioPlayer</a:t>
            </a:r>
            <a:r>
              <a:rPr lang="de-DE"/>
              <a:t> </a:t>
            </a:r>
            <a:r>
              <a:rPr lang="de-DE" err="1"/>
              <a:t>carPlay</a:t>
            </a:r>
            <a:r>
              <a:rPr lang="de-DE"/>
              <a:t>;	</a:t>
            </a:r>
          </a:p>
          <a:p>
            <a:endParaRPr lang="de-DE"/>
          </a:p>
          <a:p>
            <a:r>
              <a:rPr lang="de-DE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06824-ECD2-594B-88D3-72C295E55352}"/>
              </a:ext>
            </a:extLst>
          </p:cNvPr>
          <p:cNvSpPr/>
          <p:nvPr/>
        </p:nvSpPr>
        <p:spPr>
          <a:xfrm>
            <a:off x="4865716" y="6860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public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4EFD79D-8928-FE45-AF9C-34DDFBEFB49C}"/>
              </a:ext>
            </a:extLst>
          </p:cNvPr>
          <p:cNvSpPr/>
          <p:nvPr/>
        </p:nvSpPr>
        <p:spPr>
          <a:xfrm>
            <a:off x="4865716" y="1411069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/>
              <a:t>@Component</a:t>
            </a:r>
          </a:p>
          <a:p>
            <a:r>
              <a:rPr lang="en"/>
              <a:t>public class </a:t>
            </a:r>
            <a:r>
              <a:rPr lang="en" err="1"/>
              <a:t>AndroidAuto</a:t>
            </a:r>
            <a:r>
              <a:rPr lang="en"/>
              <a:t>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0FD4118-717F-E04C-878F-9F3D99D6D24E}"/>
              </a:ext>
            </a:extLst>
          </p:cNvPr>
          <p:cNvSpPr/>
          <p:nvPr/>
        </p:nvSpPr>
        <p:spPr>
          <a:xfrm>
            <a:off x="4865716" y="2707255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/>
              <a:t>@Component</a:t>
            </a:r>
          </a:p>
          <a:p>
            <a:r>
              <a:rPr lang="en"/>
              <a:t>public class </a:t>
            </a:r>
            <a:r>
              <a:rPr lang="en">
                <a:solidFill>
                  <a:srgbClr val="C00000"/>
                </a:solidFill>
              </a:rPr>
              <a:t>CarPlay</a:t>
            </a:r>
            <a:r>
              <a:rPr lang="en"/>
              <a:t>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AB22A8-44C4-F748-8623-DE0F3DE108C9}"/>
              </a:ext>
            </a:extLst>
          </p:cNvPr>
          <p:cNvSpPr/>
          <p:nvPr/>
        </p:nvSpPr>
        <p:spPr>
          <a:xfrm>
            <a:off x="2369628" y="6097747"/>
            <a:ext cx="12193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Grafik 9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44324099-A810-2749-A396-511625FD8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92603" y="6067053"/>
            <a:ext cx="677025" cy="6770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92BE1-6F82-5746-A4AE-0D65CCAB108E}"/>
              </a:ext>
            </a:extLst>
          </p:cNvPr>
          <p:cNvSpPr txBox="1"/>
          <p:nvPr/>
        </p:nvSpPr>
        <p:spPr>
          <a:xfrm>
            <a:off x="6467302" y="2360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77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 err="1">
                <a:solidFill>
                  <a:srgbClr val="FFFFFF"/>
                </a:solidFill>
              </a:rPr>
              <a:t>byType</a:t>
            </a:r>
            <a:endParaRPr lang="de-DE" sz="2600">
              <a:solidFill>
                <a:srgbClr val="FFFFF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B432BA-43FC-4748-ACB1-E75E4580E659}"/>
              </a:ext>
            </a:extLst>
          </p:cNvPr>
          <p:cNvSpPr/>
          <p:nvPr/>
        </p:nvSpPr>
        <p:spPr>
          <a:xfrm>
            <a:off x="4865716" y="3635070"/>
            <a:ext cx="6764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@</a:t>
            </a:r>
            <a:r>
              <a:rPr lang="de-DE" err="1"/>
              <a:t>Component</a:t>
            </a:r>
            <a:endParaRPr lang="de-DE"/>
          </a:p>
          <a:p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SimpleCar</a:t>
            </a:r>
            <a:r>
              <a:rPr lang="de-DE"/>
              <a:t> {</a:t>
            </a:r>
          </a:p>
          <a:p>
            <a:endParaRPr lang="de-DE"/>
          </a:p>
          <a:p>
            <a:r>
              <a:rPr lang="de-DE"/>
              <a:t>	@</a:t>
            </a:r>
            <a:r>
              <a:rPr lang="de-DE" err="1"/>
              <a:t>Autowired</a:t>
            </a:r>
            <a:endParaRPr lang="de-DE"/>
          </a:p>
          <a:p>
            <a:r>
              <a:rPr lang="de-DE"/>
              <a:t>	private </a:t>
            </a:r>
            <a:r>
              <a:rPr lang="en">
                <a:solidFill>
                  <a:srgbClr val="C00000"/>
                </a:solidFill>
              </a:rPr>
              <a:t>CarPlay</a:t>
            </a:r>
            <a:r>
              <a:rPr lang="de-DE"/>
              <a:t> </a:t>
            </a:r>
            <a:r>
              <a:rPr lang="de-DE" err="1"/>
              <a:t>audioPlayer</a:t>
            </a:r>
            <a:r>
              <a:rPr lang="de-DE"/>
              <a:t>;	</a:t>
            </a:r>
          </a:p>
          <a:p>
            <a:endParaRPr lang="de-DE"/>
          </a:p>
          <a:p>
            <a:r>
              <a:rPr lang="de-DE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06824-ECD2-594B-88D3-72C295E55352}"/>
              </a:ext>
            </a:extLst>
          </p:cNvPr>
          <p:cNvSpPr/>
          <p:nvPr/>
        </p:nvSpPr>
        <p:spPr>
          <a:xfrm>
            <a:off x="4865716" y="6860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public </a:t>
            </a:r>
            <a:r>
              <a:rPr lang="de-CH" dirty="0" err="1"/>
              <a:t>interface</a:t>
            </a:r>
            <a:r>
              <a:rPr lang="de-CH" dirty="0"/>
              <a:t> </a:t>
            </a:r>
            <a:r>
              <a:rPr lang="de-CH" dirty="0" err="1"/>
              <a:t>AudioPlayer</a:t>
            </a:r>
            <a:r>
              <a:rPr lang="de-CH" dirty="0"/>
              <a:t> {...}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4EFD79D-8928-FE45-AF9C-34DDFBEFB49C}"/>
              </a:ext>
            </a:extLst>
          </p:cNvPr>
          <p:cNvSpPr/>
          <p:nvPr/>
        </p:nvSpPr>
        <p:spPr>
          <a:xfrm>
            <a:off x="4865716" y="1411069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/>
              <a:t>@Component</a:t>
            </a:r>
          </a:p>
          <a:p>
            <a:r>
              <a:rPr lang="en"/>
              <a:t>public class </a:t>
            </a:r>
            <a:r>
              <a:rPr lang="en" err="1"/>
              <a:t>AndroidAuto</a:t>
            </a:r>
            <a:r>
              <a:rPr lang="en"/>
              <a:t>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0FD4118-717F-E04C-878F-9F3D99D6D24E}"/>
              </a:ext>
            </a:extLst>
          </p:cNvPr>
          <p:cNvSpPr/>
          <p:nvPr/>
        </p:nvSpPr>
        <p:spPr>
          <a:xfrm>
            <a:off x="4865716" y="2707255"/>
            <a:ext cx="732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/>
              <a:t>@Component</a:t>
            </a:r>
          </a:p>
          <a:p>
            <a:r>
              <a:rPr lang="en"/>
              <a:t>public class CarPlay implements </a:t>
            </a:r>
            <a:r>
              <a:rPr lang="en" err="1"/>
              <a:t>AudioPlayer</a:t>
            </a:r>
            <a:r>
              <a:rPr lang="en"/>
              <a:t> { ... 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AB22A8-44C4-F748-8623-DE0F3DE108C9}"/>
              </a:ext>
            </a:extLst>
          </p:cNvPr>
          <p:cNvSpPr/>
          <p:nvPr/>
        </p:nvSpPr>
        <p:spPr>
          <a:xfrm>
            <a:off x="2369628" y="6097747"/>
            <a:ext cx="12193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org.springframework.beans.factory.NoUniqueBeanDefinitionException: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No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qualifying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of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type </a:t>
            </a:r>
          </a:p>
          <a:p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ch.karthi.AudioPlayer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'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available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expected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single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matching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bean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but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found</a:t>
            </a:r>
            <a:r>
              <a:rPr lang="de-DE">
                <a:solidFill>
                  <a:srgbClr val="C00000"/>
                </a:solidFill>
                <a:latin typeface="Abadi" panose="020B0604020104020204" pitchFamily="34" charset="0"/>
              </a:rPr>
              <a:t> 2: </a:t>
            </a:r>
            <a:r>
              <a:rPr lang="de-DE" err="1">
                <a:solidFill>
                  <a:srgbClr val="C00000"/>
                </a:solidFill>
                <a:latin typeface="Abadi" panose="020B0604020104020204" pitchFamily="34" charset="0"/>
              </a:rPr>
              <a:t>androidAuto,carPlay</a:t>
            </a:r>
            <a:endParaRPr lang="de-DE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Grafik 9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44324099-A810-2749-A396-511625FD8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92603" y="6067053"/>
            <a:ext cx="677025" cy="6770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92BE1-6F82-5746-A4AE-0D65CCAB108E}"/>
              </a:ext>
            </a:extLst>
          </p:cNvPr>
          <p:cNvSpPr txBox="1"/>
          <p:nvPr/>
        </p:nvSpPr>
        <p:spPr>
          <a:xfrm>
            <a:off x="6467302" y="2360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97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 of scalar values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38" descr="Ein Bild, das Tisch, aus Holz, Boden, Brett enthält.&#10;&#10;Automatisch generierte Beschreibung">
            <a:extLst>
              <a:ext uri="{FF2B5EF4-FFF2-40B4-BE49-F238E27FC236}">
                <a16:creationId xmlns:a16="http://schemas.microsoft.com/office/drawing/2014/main" id="{5FC8058A-2338-45A1-84BE-20935F651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2138" y="1412259"/>
            <a:ext cx="4047843" cy="26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20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35D24-9C41-A248-B640-B672F555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23"/>
            <a:ext cx="10515600" cy="1325563"/>
          </a:xfrm>
        </p:spPr>
        <p:txBody>
          <a:bodyPr/>
          <a:lstStyle/>
          <a:p>
            <a:r>
              <a:rPr lang="de-DE"/>
              <a:t>@Value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FA6D58A-E569-2548-AA9E-2D07D324CB51}"/>
              </a:ext>
            </a:extLst>
          </p:cNvPr>
          <p:cNvSpPr/>
          <p:nvPr/>
        </p:nvSpPr>
        <p:spPr>
          <a:xfrm>
            <a:off x="838200" y="2474343"/>
            <a:ext cx="44667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@</a:t>
            </a:r>
            <a:r>
              <a:rPr lang="de-CH" dirty="0" err="1"/>
              <a:t>Component</a:t>
            </a:r>
            <a:endParaRPr lang="de-CH" dirty="0"/>
          </a:p>
          <a:p>
            <a:r>
              <a:rPr lang="de-CH" dirty="0"/>
              <a:t>public class Wheel {</a:t>
            </a:r>
            <a:br>
              <a:rPr lang="de-CH" dirty="0"/>
            </a:br>
            <a:endParaRPr lang="de-CH" dirty="0"/>
          </a:p>
          <a:p>
            <a:r>
              <a:rPr lang="de-CH" dirty="0"/>
              <a:t>private double </a:t>
            </a:r>
            <a:r>
              <a:rPr lang="de-CH" dirty="0" err="1">
                <a:solidFill>
                  <a:srgbClr val="C00000"/>
                </a:solidFill>
                <a:highlight>
                  <a:srgbClr val="FFFF00"/>
                </a:highlight>
              </a:rPr>
              <a:t>radius</a:t>
            </a:r>
            <a:r>
              <a:rPr lang="de-CH" dirty="0">
                <a:solidFill>
                  <a:srgbClr val="C00000"/>
                </a:solidFill>
                <a:highlight>
                  <a:srgbClr val="FFFF00"/>
                </a:highlight>
              </a:rPr>
              <a:t> = 2.34d;</a:t>
            </a:r>
          </a:p>
          <a:p>
            <a:endParaRPr lang="de-CH" dirty="0"/>
          </a:p>
          <a:p>
            <a:r>
              <a:rPr lang="de-CH" dirty="0"/>
              <a:t>...</a:t>
            </a:r>
            <a:br>
              <a:rPr lang="de-CH" dirty="0"/>
            </a:br>
            <a:endParaRPr lang="de-CH" dirty="0"/>
          </a:p>
          <a:p>
            <a:r>
              <a:rPr lang="de-CH" dirty="0"/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3F6880-C36D-E044-82DF-CB0AD35D2727}"/>
              </a:ext>
            </a:extLst>
          </p:cNvPr>
          <p:cNvSpPr/>
          <p:nvPr/>
        </p:nvSpPr>
        <p:spPr>
          <a:xfrm>
            <a:off x="6389718" y="651355"/>
            <a:ext cx="38792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@</a:t>
            </a:r>
            <a:r>
              <a:rPr lang="de-CH" dirty="0" err="1"/>
              <a:t>Component</a:t>
            </a:r>
            <a:endParaRPr lang="de-CH" dirty="0"/>
          </a:p>
          <a:p>
            <a:r>
              <a:rPr lang="de-CH" dirty="0">
                <a:solidFill>
                  <a:srgbClr val="C00000"/>
                </a:solidFill>
              </a:rPr>
              <a:t>@</a:t>
            </a:r>
            <a:r>
              <a:rPr lang="de-CH" dirty="0" err="1">
                <a:solidFill>
                  <a:srgbClr val="C00000"/>
                </a:solidFill>
              </a:rPr>
              <a:t>PropertySource</a:t>
            </a:r>
            <a:r>
              <a:rPr lang="de-CH" dirty="0">
                <a:solidFill>
                  <a:srgbClr val="C00000"/>
                </a:solidFill>
              </a:rPr>
              <a:t>("</a:t>
            </a:r>
            <a:r>
              <a:rPr lang="de-CH" dirty="0" err="1">
                <a:solidFill>
                  <a:srgbClr val="C00000"/>
                </a:solidFill>
              </a:rPr>
              <a:t>car.properties</a:t>
            </a:r>
            <a:r>
              <a:rPr lang="de-CH" dirty="0">
                <a:solidFill>
                  <a:srgbClr val="C00000"/>
                </a:solidFill>
              </a:rPr>
              <a:t>")</a:t>
            </a:r>
          </a:p>
          <a:p>
            <a:r>
              <a:rPr lang="de-CH" dirty="0"/>
              <a:t>public class Wheel {</a:t>
            </a:r>
          </a:p>
          <a:p>
            <a:endParaRPr lang="de-CH" dirty="0"/>
          </a:p>
          <a:p>
            <a:r>
              <a:rPr lang="de-CH" dirty="0">
                <a:solidFill>
                  <a:srgbClr val="C00000"/>
                </a:solidFill>
              </a:rPr>
              <a:t>@Value("${</a:t>
            </a:r>
            <a:r>
              <a:rPr lang="de-CH" dirty="0" err="1">
                <a:solidFill>
                  <a:srgbClr val="C00000"/>
                </a:solidFill>
              </a:rPr>
              <a:t>wheel.radius</a:t>
            </a:r>
            <a:r>
              <a:rPr lang="de-CH" dirty="0">
                <a:solidFill>
                  <a:srgbClr val="C00000"/>
                </a:solidFill>
              </a:rPr>
              <a:t>}")</a:t>
            </a:r>
          </a:p>
          <a:p>
            <a:r>
              <a:rPr lang="de-CH" dirty="0"/>
              <a:t>private double </a:t>
            </a:r>
            <a:r>
              <a:rPr lang="de-CH" dirty="0" err="1"/>
              <a:t>radius</a:t>
            </a:r>
            <a:r>
              <a:rPr lang="de-CH" dirty="0"/>
              <a:t> = -1.0d;</a:t>
            </a:r>
          </a:p>
          <a:p>
            <a:br>
              <a:rPr lang="de-CH" dirty="0"/>
            </a:br>
            <a:r>
              <a:rPr lang="de-CH" dirty="0"/>
              <a:t>... </a:t>
            </a:r>
          </a:p>
          <a:p>
            <a:endParaRPr lang="de-CH" dirty="0"/>
          </a:p>
          <a:p>
            <a:r>
              <a:rPr lang="de-CH" dirty="0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2FF62E3-1D07-8246-BDC3-25C719B530CD}"/>
              </a:ext>
            </a:extLst>
          </p:cNvPr>
          <p:cNvSpPr/>
          <p:nvPr/>
        </p:nvSpPr>
        <p:spPr>
          <a:xfrm>
            <a:off x="6389718" y="3628505"/>
            <a:ext cx="3879272" cy="92333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r>
              <a:rPr lang="de-CH" dirty="0" err="1"/>
              <a:t>src</a:t>
            </a:r>
            <a:r>
              <a:rPr lang="de-CH" dirty="0"/>
              <a:t>/main/</a:t>
            </a:r>
            <a:r>
              <a:rPr lang="de-CH" dirty="0" err="1"/>
              <a:t>resources</a:t>
            </a:r>
            <a:r>
              <a:rPr lang="de-CH" dirty="0"/>
              <a:t>/</a:t>
            </a:r>
            <a:r>
              <a:rPr lang="de-CH" dirty="0" err="1">
                <a:solidFill>
                  <a:srgbClr val="C00000"/>
                </a:solidFill>
              </a:rPr>
              <a:t>car.properties</a:t>
            </a:r>
            <a:endParaRPr lang="de-CH" dirty="0">
              <a:solidFill>
                <a:srgbClr val="C00000"/>
              </a:solidFill>
            </a:endParaRPr>
          </a:p>
          <a:p>
            <a:endParaRPr lang="de-CH" dirty="0">
              <a:solidFill>
                <a:srgbClr val="C00000"/>
              </a:solidFill>
            </a:endParaRPr>
          </a:p>
          <a:p>
            <a:r>
              <a:rPr lang="de-CH" dirty="0" err="1">
                <a:solidFill>
                  <a:srgbClr val="C00000"/>
                </a:solidFill>
              </a:rPr>
              <a:t>wheel.radius</a:t>
            </a:r>
            <a:r>
              <a:rPr lang="de-CH" dirty="0">
                <a:solidFill>
                  <a:srgbClr val="C00000"/>
                </a:solidFill>
              </a:rPr>
              <a:t>=2.34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4A8958-BF17-0148-A9D6-F20DA3CBBB69}"/>
              </a:ext>
            </a:extLst>
          </p:cNvPr>
          <p:cNvSpPr/>
          <p:nvPr/>
        </p:nvSpPr>
        <p:spPr>
          <a:xfrm>
            <a:off x="6389718" y="5015547"/>
            <a:ext cx="38792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/>
          </a:p>
          <a:p>
            <a:r>
              <a:rPr lang="de-CH">
                <a:solidFill>
                  <a:srgbClr val="C00000"/>
                </a:solidFill>
              </a:rPr>
              <a:t>@Value("${wheel.radius:</a:t>
            </a:r>
            <a:r>
              <a:rPr lang="de-CH" b="1">
                <a:solidFill>
                  <a:srgbClr val="C00000"/>
                </a:solidFill>
              </a:rPr>
              <a:t>2.34</a:t>
            </a:r>
            <a:r>
              <a:rPr lang="de-CH">
                <a:solidFill>
                  <a:srgbClr val="C00000"/>
                </a:solidFill>
              </a:rPr>
              <a:t>}")</a:t>
            </a:r>
          </a:p>
          <a:p>
            <a:r>
              <a:rPr lang="de-CH"/>
              <a:t>private double </a:t>
            </a:r>
            <a:r>
              <a:rPr lang="de-CH" err="1"/>
              <a:t>radius</a:t>
            </a:r>
            <a:r>
              <a:rPr lang="de-CH"/>
              <a:t> = -1.0d;</a:t>
            </a:r>
          </a:p>
          <a:p>
            <a:br>
              <a:rPr lang="de-CH"/>
            </a:b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432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6A8231-77E9-5E47-B670-7AC09F26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Tooling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D8FBB17B-942C-42E1-BDB2-127DE69BB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56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206174-531A-ED41-ABDB-2F219EA0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Tool Suite (STS)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23282299-A3B4-AF48-99C3-ADEBC4519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21" y="2509911"/>
            <a:ext cx="913745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Spring‘s</a:t>
            </a:r>
            <a:r>
              <a:rPr lang="de-DE"/>
              <a:t> </a:t>
            </a:r>
            <a:r>
              <a:rPr lang="de-DE" err="1"/>
              <a:t>growth</a:t>
            </a:r>
            <a:endParaRPr lang="de-DE"/>
          </a:p>
        </p:txBody>
      </p:sp>
      <p:pic>
        <p:nvPicPr>
          <p:cNvPr id="8" name="Inhaltsplatzhalter 7" descr="Baby krabbelnd">
            <a:extLst>
              <a:ext uri="{FF2B5EF4-FFF2-40B4-BE49-F238E27FC236}">
                <a16:creationId xmlns:a16="http://schemas.microsoft.com/office/drawing/2014/main" id="{60D074CD-2F7A-9946-B93B-2202B7D23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358" y="3169588"/>
            <a:ext cx="1438103" cy="143810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 descr="Kriechen">
            <a:extLst>
              <a:ext uri="{FF2B5EF4-FFF2-40B4-BE49-F238E27FC236}">
                <a16:creationId xmlns:a16="http://schemas.microsoft.com/office/drawing/2014/main" id="{D7FE8358-B5C4-6C45-B4CB-DF57E36A6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67124">
            <a:off x="3200827" y="3204906"/>
            <a:ext cx="1431977" cy="14319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Gehen">
            <a:extLst>
              <a:ext uri="{FF2B5EF4-FFF2-40B4-BE49-F238E27FC236}">
                <a16:creationId xmlns:a16="http://schemas.microsoft.com/office/drawing/2014/main" id="{0FA502D0-22CA-0544-9D13-AE1410F48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5304" y="2981447"/>
            <a:ext cx="1595696" cy="159569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Rennen">
            <a:extLst>
              <a:ext uri="{FF2B5EF4-FFF2-40B4-BE49-F238E27FC236}">
                <a16:creationId xmlns:a16="http://schemas.microsoft.com/office/drawing/2014/main" id="{CB18D8A1-F1CB-B949-8067-180CECAF73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4720" y="2909293"/>
            <a:ext cx="1698400" cy="1698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sunrise" dir="t"/>
          </a:scene3d>
          <a:sp3d prstMaterial="metal"/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75FBF02-F0B3-5F48-A9E6-9E5A8EC9F9B6}"/>
              </a:ext>
            </a:extLst>
          </p:cNvPr>
          <p:cNvSpPr txBox="1"/>
          <p:nvPr/>
        </p:nvSpPr>
        <p:spPr>
          <a:xfrm>
            <a:off x="1138885" y="3276161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1.0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1F2921-0051-4548-ADD3-5E97A794C11D}"/>
              </a:ext>
            </a:extLst>
          </p:cNvPr>
          <p:cNvSpPr txBox="1"/>
          <p:nvPr/>
        </p:nvSpPr>
        <p:spPr>
          <a:xfrm>
            <a:off x="3644577" y="3139039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2.0</a:t>
            </a:r>
          </a:p>
        </p:txBody>
      </p:sp>
      <p:pic>
        <p:nvPicPr>
          <p:cNvPr id="22" name="Grafik 21" descr="Kriechen">
            <a:extLst>
              <a:ext uri="{FF2B5EF4-FFF2-40B4-BE49-F238E27FC236}">
                <a16:creationId xmlns:a16="http://schemas.microsoft.com/office/drawing/2014/main" id="{C9DB8873-69AC-F842-A980-ABC604AA7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102442">
            <a:off x="5582324" y="3066403"/>
            <a:ext cx="1438103" cy="1438103"/>
          </a:xfrm>
          <a:prstGeom prst="rect">
            <a:avLst/>
          </a:prstGeom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4CA3C4B-86F7-7949-82B0-E5E6C49C0ED2}"/>
              </a:ext>
            </a:extLst>
          </p:cNvPr>
          <p:cNvSpPr txBox="1"/>
          <p:nvPr/>
        </p:nvSpPr>
        <p:spPr>
          <a:xfrm>
            <a:off x="6050404" y="3046124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3.0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EF11154-B0EC-2243-8E40-2557B206D463}"/>
              </a:ext>
            </a:extLst>
          </p:cNvPr>
          <p:cNvSpPr txBox="1"/>
          <p:nvPr/>
        </p:nvSpPr>
        <p:spPr>
          <a:xfrm>
            <a:off x="8005696" y="2954373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4.0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97E6B61-8792-FC40-BFEC-164D49451529}"/>
              </a:ext>
            </a:extLst>
          </p:cNvPr>
          <p:cNvSpPr txBox="1"/>
          <p:nvPr/>
        </p:nvSpPr>
        <p:spPr>
          <a:xfrm>
            <a:off x="10060001" y="2867014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5.0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1739F46-6CA7-0744-8351-2F6DD50E915A}"/>
              </a:ext>
            </a:extLst>
          </p:cNvPr>
          <p:cNvSpPr txBox="1"/>
          <p:nvPr/>
        </p:nvSpPr>
        <p:spPr>
          <a:xfrm>
            <a:off x="977837" y="5047293"/>
            <a:ext cx="143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2003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8E747A-3830-E940-98D2-4FDA1F1EAA2B}"/>
              </a:ext>
            </a:extLst>
          </p:cNvPr>
          <p:cNvSpPr txBox="1"/>
          <p:nvPr/>
        </p:nvSpPr>
        <p:spPr>
          <a:xfrm>
            <a:off x="3413133" y="5101931"/>
            <a:ext cx="117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2006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527483-461E-C046-B257-E492D43837C2}"/>
              </a:ext>
            </a:extLst>
          </p:cNvPr>
          <p:cNvSpPr txBox="1"/>
          <p:nvPr/>
        </p:nvSpPr>
        <p:spPr>
          <a:xfrm>
            <a:off x="5901454" y="5109301"/>
            <a:ext cx="111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2009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A6F09D8-09B0-884E-AEF6-B0056580A69A}"/>
              </a:ext>
            </a:extLst>
          </p:cNvPr>
          <p:cNvSpPr txBox="1"/>
          <p:nvPr/>
        </p:nvSpPr>
        <p:spPr>
          <a:xfrm>
            <a:off x="8005696" y="5101931"/>
            <a:ext cx="114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2013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A14753C-2FCD-974D-9D79-1BA959B86106}"/>
              </a:ext>
            </a:extLst>
          </p:cNvPr>
          <p:cNvSpPr txBox="1"/>
          <p:nvPr/>
        </p:nvSpPr>
        <p:spPr>
          <a:xfrm>
            <a:off x="10105112" y="5109301"/>
            <a:ext cx="114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2017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C17627-233E-3A45-A504-43460A244251}"/>
              </a:ext>
            </a:extLst>
          </p:cNvPr>
          <p:cNvCxnSpPr>
            <a:cxnSpLocks/>
          </p:cNvCxnSpPr>
          <p:nvPr/>
        </p:nvCxnSpPr>
        <p:spPr>
          <a:xfrm>
            <a:off x="363265" y="4830333"/>
            <a:ext cx="1107637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9F682F29-6411-5F43-B2E3-82E70ABCEBF7}"/>
              </a:ext>
            </a:extLst>
          </p:cNvPr>
          <p:cNvCxnSpPr/>
          <p:nvPr/>
        </p:nvCxnSpPr>
        <p:spPr>
          <a:xfrm>
            <a:off x="1360282" y="4651657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9ADAB275-B7E0-1F45-98FB-DBCFB6FD6E88}"/>
              </a:ext>
            </a:extLst>
          </p:cNvPr>
          <p:cNvCxnSpPr/>
          <p:nvPr/>
        </p:nvCxnSpPr>
        <p:spPr>
          <a:xfrm>
            <a:off x="3824958" y="4665544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E2BC7737-637D-C64E-AD91-FDD38450BF79}"/>
              </a:ext>
            </a:extLst>
          </p:cNvPr>
          <p:cNvCxnSpPr/>
          <p:nvPr/>
        </p:nvCxnSpPr>
        <p:spPr>
          <a:xfrm>
            <a:off x="6237082" y="4665544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F5904D08-3C70-124A-9490-FC73711BE790}"/>
              </a:ext>
            </a:extLst>
          </p:cNvPr>
          <p:cNvCxnSpPr/>
          <p:nvPr/>
        </p:nvCxnSpPr>
        <p:spPr>
          <a:xfrm>
            <a:off x="8386448" y="4665544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3123EDF-A962-D549-AFCD-85DA7D2B1F85}"/>
              </a:ext>
            </a:extLst>
          </p:cNvPr>
          <p:cNvCxnSpPr/>
          <p:nvPr/>
        </p:nvCxnSpPr>
        <p:spPr>
          <a:xfrm>
            <a:off x="10499027" y="4679431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69E8AE22-D76C-1048-9B66-785003152162}"/>
              </a:ext>
            </a:extLst>
          </p:cNvPr>
          <p:cNvCxnSpPr>
            <a:cxnSpLocks/>
          </p:cNvCxnSpPr>
          <p:nvPr/>
        </p:nvCxnSpPr>
        <p:spPr>
          <a:xfrm flipV="1">
            <a:off x="536098" y="2330156"/>
            <a:ext cx="21956" cy="29638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8613F396-7EFE-9641-A09C-0F4BB88A8327}"/>
              </a:ext>
            </a:extLst>
          </p:cNvPr>
          <p:cNvSpPr/>
          <p:nvPr/>
        </p:nvSpPr>
        <p:spPr>
          <a:xfrm rot="16200000">
            <a:off x="-206749" y="3512057"/>
            <a:ext cx="9610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69938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10BE8F-8080-A047-8E05-A93599F0B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STS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78074F68-64E7-40E6-846F-8CC4EDA405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15021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76254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206174-531A-ED41-ABDB-2F219EA0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Tool Suite (STS)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23282299-A3B4-AF48-99C3-ADEBC4519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21" y="2509911"/>
            <a:ext cx="913745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313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AB28A-3F89-BA4E-9140-45D10931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STS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9355AE-DE7A-6646-AE35-40CF332F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bean-graph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88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894A7-1313-0B40-AD2E-CF671845D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453" y="4555307"/>
            <a:ext cx="7358500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Exercises – Spring Framework I</a:t>
            </a:r>
            <a:br>
              <a:rPr lang="en-US" dirty="0"/>
            </a:br>
            <a:r>
              <a:rPr lang="en-US" dirty="0"/>
              <a:t>	Questions 5 to 8  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01850A2-F56B-CF41-A98C-207B54B3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9961" y="1600957"/>
            <a:ext cx="2535056" cy="3485703"/>
          </a:xfrm>
          <a:prstGeom prst="rect">
            <a:avLst/>
          </a:prstGeom>
        </p:spPr>
      </p:pic>
      <p:pic>
        <p:nvPicPr>
          <p:cNvPr id="14" name="Grafik 13" descr="Ein Bild, das Strichzeichnung enthält.&#10;&#10;Automatisch generierte Beschreibung">
            <a:extLst>
              <a:ext uri="{FF2B5EF4-FFF2-40B4-BE49-F238E27FC236}">
                <a16:creationId xmlns:a16="http://schemas.microsoft.com/office/drawing/2014/main" id="{B3C8EBAB-8D84-1747-B14B-4877F3EB9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89682" y="532601"/>
            <a:ext cx="2308893" cy="1731669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fik 24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449DCBF5-BB0F-DF4B-8EF4-69F9A617A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47682" y="763892"/>
            <a:ext cx="2178429" cy="19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6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E33D797-98A1-604A-B237-09EE5DAE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Spring Framework II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161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Ein Bild, das Tier, Bär, Säugetier, polar enthält.&#10;&#10;Automatisch generierte Beschreibung">
            <a:extLst>
              <a:ext uri="{FF2B5EF4-FFF2-40B4-BE49-F238E27FC236}">
                <a16:creationId xmlns:a16="http://schemas.microsoft.com/office/drawing/2014/main" id="{1B2B0849-FCB6-425A-94F0-96813257C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7485F8-1C70-3A44-A1E0-1DFB9831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Laziness is good </a:t>
            </a:r>
            <a:r>
              <a:rPr lang="en-US" sz="6000" dirty="0">
                <a:sym typeface="Wingdings" pitchFamily="2" charset="2"/>
              </a:rPr>
              <a:t>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31552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52CBF-DD47-FE46-963A-3BD77B1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74" y="1157958"/>
            <a:ext cx="9122584" cy="1325563"/>
          </a:xfrm>
        </p:spPr>
        <p:txBody>
          <a:bodyPr>
            <a:normAutofit/>
          </a:bodyPr>
          <a:lstStyle/>
          <a:p>
            <a:r>
              <a:rPr lang="de-DE" dirty="0" err="1"/>
              <a:t>Eager</a:t>
            </a:r>
            <a:r>
              <a:rPr lang="de-DE" dirty="0"/>
              <a:t> </a:t>
            </a:r>
            <a:r>
              <a:rPr lang="de-DE" dirty="0" err="1"/>
              <a:t>initialisation</a:t>
            </a:r>
            <a:r>
              <a:rPr lang="de-DE" dirty="0"/>
              <a:t> – Default </a:t>
            </a:r>
            <a:r>
              <a:rPr lang="de-DE" dirty="0" err="1"/>
              <a:t>behaviour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687DA6-EEB0-D14E-9930-FD18F4346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r>
              <a:rPr lang="de-DE" sz="2400"/>
              <a:t>by default beans are initialised at startup</a:t>
            </a:r>
          </a:p>
          <a:p>
            <a:r>
              <a:rPr lang="de-DE" sz="2400"/>
              <a:t>is good to prevent errors in dependency configuration</a:t>
            </a:r>
          </a:p>
          <a:p>
            <a:endParaRPr lang="de-DE" sz="2400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2613B95-1DBC-4F45-92DE-8987F5444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266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62734-154F-4E4A-8881-402BB822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9" y="110594"/>
            <a:ext cx="4119797" cy="764771"/>
          </a:xfrm>
          <a:blipFill>
            <a:blip r:embed="rId3"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de-DE" dirty="0" err="1"/>
              <a:t>Eagerness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B9F8273-11EF-E242-B16A-0DB850811923}"/>
              </a:ext>
            </a:extLst>
          </p:cNvPr>
          <p:cNvSpPr/>
          <p:nvPr/>
        </p:nvSpPr>
        <p:spPr>
          <a:xfrm>
            <a:off x="272588" y="1225689"/>
            <a:ext cx="53076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SimpleCar</a:t>
            </a:r>
            <a:r>
              <a:rPr lang="de-DE" dirty="0"/>
              <a:t> {</a:t>
            </a:r>
          </a:p>
          <a:p>
            <a:r>
              <a:rPr lang="de-DE" dirty="0"/>
              <a:t>	</a:t>
            </a:r>
            <a:r>
              <a:rPr lang="en" dirty="0"/>
              <a:t>	</a:t>
            </a:r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() {</a:t>
            </a:r>
          </a:p>
          <a:p>
            <a:r>
              <a:rPr lang="de-DE" dirty="0"/>
              <a:t>	   //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r>
              <a:rPr lang="de-DE" dirty="0"/>
              <a:t>	   //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engine</a:t>
            </a:r>
            <a:endParaRPr lang="de-DE" dirty="0"/>
          </a:p>
          <a:p>
            <a:r>
              <a:rPr lang="de-DE" dirty="0"/>
              <a:t>	   //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  <a:p>
            <a:r>
              <a:rPr lang="de-DE" dirty="0"/>
              <a:t>	}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playMusic</a:t>
            </a:r>
            <a:r>
              <a:rPr lang="de-DE" dirty="0"/>
              <a:t>(){</a:t>
            </a:r>
          </a:p>
          <a:p>
            <a:r>
              <a:rPr lang="de-DE" dirty="0"/>
              <a:t>	   </a:t>
            </a:r>
            <a:r>
              <a:rPr lang="de-DE" dirty="0" err="1">
                <a:solidFill>
                  <a:schemeClr val="accent1"/>
                </a:solidFill>
              </a:rPr>
              <a:t>audioPlayer</a:t>
            </a:r>
            <a:r>
              <a:rPr lang="de-DE" dirty="0" err="1"/>
              <a:t>.playMusic</a:t>
            </a:r>
            <a:r>
              <a:rPr lang="de-DE" dirty="0"/>
              <a:t>();</a:t>
            </a:r>
          </a:p>
          <a:p>
            <a:r>
              <a:rPr lang="de-DE" dirty="0"/>
              <a:t>	}</a:t>
            </a:r>
          </a:p>
          <a:p>
            <a:r>
              <a:rPr lang="de-DE" dirty="0"/>
              <a:t>	@</a:t>
            </a:r>
            <a:r>
              <a:rPr lang="de-DE" dirty="0" err="1"/>
              <a:t>Autowired</a:t>
            </a:r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setAudioPlayer</a:t>
            </a:r>
            <a:r>
              <a:rPr lang="de-DE" dirty="0"/>
              <a:t>(</a:t>
            </a:r>
            <a:r>
              <a:rPr lang="de-DE" dirty="0" err="1"/>
              <a:t>AudioPlayer</a:t>
            </a:r>
            <a:r>
              <a:rPr lang="de-DE" dirty="0"/>
              <a:t> </a:t>
            </a:r>
            <a:r>
              <a:rPr lang="de-DE" dirty="0" err="1"/>
              <a:t>pl</a:t>
            </a:r>
            <a:r>
              <a:rPr lang="de-DE" dirty="0"/>
              <a:t>){</a:t>
            </a:r>
          </a:p>
          <a:p>
            <a:r>
              <a:rPr lang="de-DE" dirty="0"/>
              <a:t>	     </a:t>
            </a:r>
            <a:r>
              <a:rPr lang="de-DE" dirty="0" err="1"/>
              <a:t>this.audioPlayer</a:t>
            </a:r>
            <a:r>
              <a:rPr lang="de-DE" dirty="0"/>
              <a:t> = </a:t>
            </a:r>
            <a:r>
              <a:rPr lang="de-DE" dirty="0" err="1"/>
              <a:t>pl</a:t>
            </a:r>
            <a:r>
              <a:rPr lang="de-DE" dirty="0"/>
              <a:t>;	</a:t>
            </a:r>
          </a:p>
          <a:p>
            <a:r>
              <a:rPr lang="de-DE" dirty="0"/>
              <a:t>	}</a:t>
            </a:r>
          </a:p>
          <a:p>
            <a:endParaRPr lang="de-DE" dirty="0"/>
          </a:p>
          <a:p>
            <a:r>
              <a:rPr lang="de-DE" dirty="0"/>
              <a:t>	//</a:t>
            </a:r>
            <a:r>
              <a:rPr lang="de-DE" dirty="0" err="1"/>
              <a:t>setter</a:t>
            </a:r>
            <a:r>
              <a:rPr lang="de-DE" dirty="0"/>
              <a:t> </a:t>
            </a:r>
            <a:r>
              <a:rPr lang="de-DE" dirty="0" err="1"/>
              <a:t>injected</a:t>
            </a:r>
            <a:r>
              <a:rPr lang="de-DE" dirty="0"/>
              <a:t> </a:t>
            </a:r>
            <a:r>
              <a:rPr lang="de-DE" dirty="0" err="1"/>
              <a:t>battery,engine</a:t>
            </a:r>
            <a:r>
              <a:rPr lang="de-DE" dirty="0"/>
              <a:t>,</a:t>
            </a:r>
          </a:p>
          <a:p>
            <a:r>
              <a:rPr lang="de-DE" dirty="0"/>
              <a:t>	//</a:t>
            </a:r>
            <a:r>
              <a:rPr lang="de-DE" dirty="0" err="1"/>
              <a:t>wheel</a:t>
            </a:r>
            <a:r>
              <a:rPr lang="de-DE" dirty="0"/>
              <a:t> &amp; </a:t>
            </a:r>
            <a:r>
              <a:rPr lang="de-DE" dirty="0" err="1"/>
              <a:t>audioplayer</a:t>
            </a:r>
            <a:endParaRPr lang="de-DE" dirty="0"/>
          </a:p>
          <a:p>
            <a:r>
              <a:rPr lang="de-DE" dirty="0"/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DB67148-F62E-E148-92A6-A41E8013F218}"/>
              </a:ext>
            </a:extLst>
          </p:cNvPr>
          <p:cNvSpPr/>
          <p:nvPr/>
        </p:nvSpPr>
        <p:spPr>
          <a:xfrm>
            <a:off x="5817523" y="107550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@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AndroidAuto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/>
                </a:solidFill>
              </a:rPr>
              <a:t>AudioPlayer</a:t>
            </a:r>
            <a:r>
              <a:rPr lang="de-DE" dirty="0"/>
              <a:t> {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	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AndroidAuto</a:t>
            </a:r>
            <a:r>
              <a:rPr lang="de-DE" dirty="0"/>
              <a:t>() {</a:t>
            </a:r>
          </a:p>
          <a:p>
            <a:r>
              <a:rPr lang="de-DE" dirty="0"/>
              <a:t>	   </a:t>
            </a:r>
            <a:r>
              <a:rPr lang="de-DE" dirty="0">
                <a:solidFill>
                  <a:srgbClr val="FF0000"/>
                </a:solidFill>
              </a:rPr>
              <a:t>//check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internet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connection</a:t>
            </a:r>
            <a:r>
              <a:rPr lang="de-DE" dirty="0">
                <a:solidFill>
                  <a:srgbClr val="FF0000"/>
                </a:solidFill>
              </a:rPr>
              <a:t> (3 </a:t>
            </a:r>
            <a:r>
              <a:rPr lang="de-DE" dirty="0" err="1">
                <a:solidFill>
                  <a:srgbClr val="FF0000"/>
                </a:solidFill>
              </a:rPr>
              <a:t>secs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r>
              <a:rPr lang="de-DE" dirty="0">
                <a:solidFill>
                  <a:srgbClr val="FF0000"/>
                </a:solidFill>
              </a:rPr>
              <a:t>	   //</a:t>
            </a:r>
            <a:r>
              <a:rPr lang="de-DE" dirty="0" err="1">
                <a:solidFill>
                  <a:srgbClr val="FF0000"/>
                </a:solidFill>
              </a:rPr>
              <a:t>google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account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login</a:t>
            </a:r>
            <a:r>
              <a:rPr lang="de-DE" dirty="0">
                <a:solidFill>
                  <a:srgbClr val="FF0000"/>
                </a:solidFill>
              </a:rPr>
              <a:t> (2 </a:t>
            </a:r>
            <a:r>
              <a:rPr lang="de-DE" dirty="0" err="1">
                <a:solidFill>
                  <a:srgbClr val="FF0000"/>
                </a:solidFill>
              </a:rPr>
              <a:t>secs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r>
              <a:rPr lang="de-DE" dirty="0">
                <a:solidFill>
                  <a:srgbClr val="FF0000"/>
                </a:solidFill>
              </a:rPr>
              <a:t>	   //</a:t>
            </a:r>
            <a:r>
              <a:rPr lang="de-DE" dirty="0" err="1">
                <a:solidFill>
                  <a:srgbClr val="FF0000"/>
                </a:solidFill>
              </a:rPr>
              <a:t>access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microphone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camera</a:t>
            </a:r>
            <a:r>
              <a:rPr lang="de-DE" dirty="0">
                <a:solidFill>
                  <a:srgbClr val="FF0000"/>
                </a:solidFill>
              </a:rPr>
              <a:t> (4 </a:t>
            </a:r>
            <a:r>
              <a:rPr lang="de-DE" dirty="0" err="1">
                <a:solidFill>
                  <a:srgbClr val="FF0000"/>
                </a:solidFill>
              </a:rPr>
              <a:t>secs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r>
              <a:rPr lang="de-DE" dirty="0">
                <a:solidFill>
                  <a:srgbClr val="FF0000"/>
                </a:solidFill>
              </a:rPr>
              <a:t>	   //</a:t>
            </a:r>
            <a:r>
              <a:rPr lang="de-DE" dirty="0" err="1">
                <a:solidFill>
                  <a:srgbClr val="FF0000"/>
                </a:solidFill>
              </a:rPr>
              <a:t>load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playlists</a:t>
            </a:r>
            <a:r>
              <a:rPr lang="de-DE" dirty="0">
                <a:solidFill>
                  <a:srgbClr val="FF0000"/>
                </a:solidFill>
              </a:rPr>
              <a:t> (2 </a:t>
            </a:r>
            <a:r>
              <a:rPr lang="de-DE" dirty="0" err="1">
                <a:solidFill>
                  <a:srgbClr val="FF0000"/>
                </a:solidFill>
              </a:rPr>
              <a:t>secs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r>
              <a:rPr lang="de-DE" dirty="0">
                <a:solidFill>
                  <a:srgbClr val="FF0000"/>
                </a:solidFill>
              </a:rPr>
              <a:t>	   //</a:t>
            </a:r>
            <a:r>
              <a:rPr lang="de-DE" dirty="0" err="1">
                <a:solidFill>
                  <a:srgbClr val="FF0000"/>
                </a:solidFill>
              </a:rPr>
              <a:t>cache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playlists</a:t>
            </a:r>
            <a:r>
              <a:rPr lang="de-DE" dirty="0">
                <a:solidFill>
                  <a:srgbClr val="FF0000"/>
                </a:solidFill>
              </a:rPr>
              <a:t> (5 </a:t>
            </a:r>
            <a:r>
              <a:rPr lang="de-DE" dirty="0" err="1">
                <a:solidFill>
                  <a:srgbClr val="FF0000"/>
                </a:solidFill>
              </a:rPr>
              <a:t>secs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r>
              <a:rPr lang="de-DE" dirty="0"/>
              <a:t>	}</a:t>
            </a:r>
          </a:p>
          <a:p>
            <a:r>
              <a:rPr lang="de-DE" dirty="0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76FF43A-BDBC-D24A-830D-7CAFF0FF30EC}"/>
              </a:ext>
            </a:extLst>
          </p:cNvPr>
          <p:cNvSpPr/>
          <p:nvPr/>
        </p:nvSpPr>
        <p:spPr>
          <a:xfrm>
            <a:off x="5580264" y="4820702"/>
            <a:ext cx="65705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err="1"/>
              <a:t>var</a:t>
            </a:r>
            <a:r>
              <a:rPr lang="de-CH"/>
              <a:t> </a:t>
            </a:r>
            <a:r>
              <a:rPr lang="de-CH" err="1"/>
              <a:t>context</a:t>
            </a:r>
            <a:r>
              <a:rPr lang="de-CH"/>
              <a:t> = </a:t>
            </a:r>
            <a:r>
              <a:rPr lang="de-CH" err="1"/>
              <a:t>new</a:t>
            </a:r>
            <a:r>
              <a:rPr lang="de-CH"/>
              <a:t> </a:t>
            </a:r>
            <a:r>
              <a:rPr lang="de-CH" err="1"/>
              <a:t>AnnotationConfigApplicationContext</a:t>
            </a:r>
            <a:r>
              <a:rPr lang="de-CH"/>
              <a:t>(</a:t>
            </a:r>
            <a:r>
              <a:rPr lang="de-CH" err="1"/>
              <a:t>App.class</a:t>
            </a:r>
            <a:r>
              <a:rPr lang="de-CH"/>
              <a:t>);</a:t>
            </a:r>
          </a:p>
          <a:p>
            <a:r>
              <a:rPr lang="de-CH" err="1"/>
              <a:t>SimpleCar</a:t>
            </a:r>
            <a:r>
              <a:rPr lang="de-CH"/>
              <a:t> </a:t>
            </a:r>
            <a:r>
              <a:rPr lang="de-CH" err="1"/>
              <a:t>simpleCar</a:t>
            </a:r>
            <a:r>
              <a:rPr lang="de-CH"/>
              <a:t> = </a:t>
            </a:r>
            <a:r>
              <a:rPr lang="de-CH" err="1"/>
              <a:t>context.getBean</a:t>
            </a:r>
            <a:r>
              <a:rPr lang="de-CH"/>
              <a:t>(</a:t>
            </a:r>
            <a:r>
              <a:rPr lang="de-CH" err="1"/>
              <a:t>SimpleCar.class</a:t>
            </a:r>
            <a:r>
              <a:rPr lang="de-CH"/>
              <a:t>);</a:t>
            </a:r>
          </a:p>
          <a:p>
            <a:r>
              <a:rPr lang="de-CH" err="1"/>
              <a:t>simpleCar.run</a:t>
            </a:r>
            <a:r>
              <a:rPr lang="de-CH"/>
              <a:t>();</a:t>
            </a:r>
          </a:p>
          <a:p>
            <a:endParaRPr lang="de-CH"/>
          </a:p>
          <a:p>
            <a:r>
              <a:rPr lang="de-CH"/>
              <a:t>//</a:t>
            </a:r>
            <a:r>
              <a:rPr lang="de-CH" err="1"/>
              <a:t>later</a:t>
            </a:r>
            <a:r>
              <a:rPr lang="de-CH"/>
              <a:t> </a:t>
            </a:r>
            <a:r>
              <a:rPr lang="de-CH" err="1"/>
              <a:t>if</a:t>
            </a:r>
            <a:r>
              <a:rPr lang="de-CH"/>
              <a:t> </a:t>
            </a:r>
            <a:r>
              <a:rPr lang="de-CH" err="1"/>
              <a:t>user</a:t>
            </a:r>
            <a:r>
              <a:rPr lang="de-CH"/>
              <a:t> press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play</a:t>
            </a:r>
            <a:r>
              <a:rPr lang="de-CH"/>
              <a:t> </a:t>
            </a:r>
            <a:r>
              <a:rPr lang="de-CH" err="1"/>
              <a:t>button</a:t>
            </a:r>
            <a:endParaRPr lang="de-CH"/>
          </a:p>
          <a:p>
            <a:r>
              <a:rPr lang="de-CH" err="1">
                <a:solidFill>
                  <a:srgbClr val="FF0000"/>
                </a:solidFill>
              </a:rPr>
              <a:t>simpleCar.playMusic</a:t>
            </a:r>
            <a:r>
              <a:rPr lang="de-CH">
                <a:solidFill>
                  <a:srgbClr val="FF0000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01143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62734-154F-4E4A-8881-402BB822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8" y="215980"/>
            <a:ext cx="1955223" cy="764771"/>
          </a:xfrm>
          <a:blipFill>
            <a:blip r:embed="rId4"/>
            <a:tile tx="0" ty="0" sx="100000" sy="100000" flip="none" algn="tl"/>
          </a:blipFill>
          <a:effectLst/>
        </p:spPr>
        <p:txBody>
          <a:bodyPr>
            <a:normAutofit fontScale="90000"/>
          </a:bodyPr>
          <a:lstStyle/>
          <a:p>
            <a:r>
              <a:rPr lang="de-DE" err="1"/>
              <a:t>Laziness</a:t>
            </a: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B9F8273-11EF-E242-B16A-0DB850811923}"/>
              </a:ext>
            </a:extLst>
          </p:cNvPr>
          <p:cNvSpPr/>
          <p:nvPr/>
        </p:nvSpPr>
        <p:spPr>
          <a:xfrm>
            <a:off x="272588" y="1458320"/>
            <a:ext cx="561386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@</a:t>
            </a:r>
            <a:r>
              <a:rPr lang="de-DE" err="1"/>
              <a:t>Component</a:t>
            </a:r>
            <a:endParaRPr lang="de-DE"/>
          </a:p>
          <a:p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SimpleCar</a:t>
            </a:r>
            <a:r>
              <a:rPr lang="de-DE"/>
              <a:t> {</a:t>
            </a:r>
          </a:p>
          <a:p>
            <a:r>
              <a:rPr lang="de-DE"/>
              <a:t>	</a:t>
            </a:r>
            <a:r>
              <a:rPr lang="en"/>
              <a:t>	</a:t>
            </a:r>
            <a:endParaRPr lang="de-DE"/>
          </a:p>
          <a:p>
            <a:r>
              <a:rPr lang="de-DE"/>
              <a:t>  </a:t>
            </a:r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void</a:t>
            </a:r>
            <a:r>
              <a:rPr lang="de-DE"/>
              <a:t> </a:t>
            </a:r>
            <a:r>
              <a:rPr lang="de-DE" err="1"/>
              <a:t>run</a:t>
            </a:r>
            <a:r>
              <a:rPr lang="de-DE"/>
              <a:t>() {</a:t>
            </a:r>
          </a:p>
          <a:p>
            <a:r>
              <a:rPr lang="de-DE"/>
              <a:t>      //</a:t>
            </a:r>
            <a:r>
              <a:rPr lang="de-DE" err="1"/>
              <a:t>start</a:t>
            </a:r>
            <a:r>
              <a:rPr lang="de-DE"/>
              <a:t> </a:t>
            </a:r>
            <a:r>
              <a:rPr lang="de-DE" err="1"/>
              <a:t>battery</a:t>
            </a:r>
            <a:endParaRPr lang="de-DE"/>
          </a:p>
          <a:p>
            <a:r>
              <a:rPr lang="de-DE"/>
              <a:t>      //</a:t>
            </a:r>
            <a:r>
              <a:rPr lang="de-DE" err="1"/>
              <a:t>start</a:t>
            </a:r>
            <a:r>
              <a:rPr lang="de-DE"/>
              <a:t> </a:t>
            </a:r>
            <a:r>
              <a:rPr lang="de-DE" err="1"/>
              <a:t>engine</a:t>
            </a:r>
            <a:endParaRPr lang="de-DE"/>
          </a:p>
          <a:p>
            <a:r>
              <a:rPr lang="de-DE"/>
              <a:t>      //</a:t>
            </a:r>
            <a:r>
              <a:rPr lang="de-DE" err="1"/>
              <a:t>start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wheel</a:t>
            </a:r>
            <a:endParaRPr lang="de-DE"/>
          </a:p>
          <a:p>
            <a:r>
              <a:rPr lang="de-DE"/>
              <a:t>   }</a:t>
            </a:r>
          </a:p>
          <a:p>
            <a:r>
              <a:rPr lang="de-DE"/>
              <a:t>	</a:t>
            </a:r>
          </a:p>
          <a:p>
            <a:r>
              <a:rPr lang="de-DE"/>
              <a:t>   </a:t>
            </a:r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void</a:t>
            </a:r>
            <a:r>
              <a:rPr lang="de-DE"/>
              <a:t> </a:t>
            </a:r>
            <a:r>
              <a:rPr lang="de-DE" err="1"/>
              <a:t>playMusic</a:t>
            </a:r>
            <a:r>
              <a:rPr lang="de-DE"/>
              <a:t>(){</a:t>
            </a:r>
          </a:p>
          <a:p>
            <a:r>
              <a:rPr lang="de-DE" b="1"/>
              <a:t>       </a:t>
            </a:r>
            <a:r>
              <a:rPr lang="en" b="1"/>
              <a:t>if</a:t>
            </a:r>
            <a:r>
              <a:rPr lang="en"/>
              <a:t>(</a:t>
            </a:r>
            <a:r>
              <a:rPr lang="en" err="1"/>
              <a:t>Objects.</a:t>
            </a:r>
            <a:r>
              <a:rPr lang="en" i="1" err="1"/>
              <a:t>isNull</a:t>
            </a:r>
            <a:r>
              <a:rPr lang="en"/>
              <a:t>(</a:t>
            </a:r>
            <a:r>
              <a:rPr lang="en" err="1"/>
              <a:t>audioPlayer</a:t>
            </a:r>
            <a:r>
              <a:rPr lang="en"/>
              <a:t>))</a:t>
            </a:r>
          </a:p>
          <a:p>
            <a:r>
              <a:rPr lang="en"/>
              <a:t>            </a:t>
            </a:r>
            <a:r>
              <a:rPr lang="en" err="1">
                <a:solidFill>
                  <a:srgbClr val="C00000"/>
                </a:solidFill>
              </a:rPr>
              <a:t>audioPlayer</a:t>
            </a:r>
            <a:r>
              <a:rPr lang="en">
                <a:solidFill>
                  <a:srgbClr val="C00000"/>
                </a:solidFill>
              </a:rPr>
              <a:t> = </a:t>
            </a:r>
            <a:r>
              <a:rPr lang="en" err="1">
                <a:solidFill>
                  <a:srgbClr val="C00000"/>
                </a:solidFill>
              </a:rPr>
              <a:t>context.getBean</a:t>
            </a:r>
            <a:r>
              <a:rPr lang="en">
                <a:solidFill>
                  <a:srgbClr val="C00000"/>
                </a:solidFill>
              </a:rPr>
              <a:t>(</a:t>
            </a:r>
            <a:r>
              <a:rPr lang="en" err="1">
                <a:solidFill>
                  <a:srgbClr val="C00000"/>
                </a:solidFill>
              </a:rPr>
              <a:t>AudioPlayer.class</a:t>
            </a:r>
            <a:r>
              <a:rPr lang="en">
                <a:solidFill>
                  <a:srgbClr val="C00000"/>
                </a:solidFill>
              </a:rPr>
              <a:t>);</a:t>
            </a:r>
            <a:endParaRPr lang="de-DE">
              <a:solidFill>
                <a:srgbClr val="C00000"/>
              </a:solidFill>
            </a:endParaRPr>
          </a:p>
          <a:p>
            <a:r>
              <a:rPr lang="de-DE"/>
              <a:t>            </a:t>
            </a:r>
            <a:r>
              <a:rPr lang="de-DE" err="1"/>
              <a:t>audioPlayer.playMusic</a:t>
            </a:r>
            <a:r>
              <a:rPr lang="de-DE"/>
              <a:t>();</a:t>
            </a:r>
          </a:p>
          <a:p>
            <a:r>
              <a:rPr lang="de-DE"/>
              <a:t>       }</a:t>
            </a:r>
          </a:p>
          <a:p>
            <a:endParaRPr lang="de-DE"/>
          </a:p>
          <a:p>
            <a:r>
              <a:rPr lang="de-DE"/>
              <a:t>    //</a:t>
            </a:r>
            <a:r>
              <a:rPr lang="de-DE" err="1"/>
              <a:t>setter</a:t>
            </a:r>
            <a:r>
              <a:rPr lang="de-DE"/>
              <a:t> </a:t>
            </a:r>
            <a:r>
              <a:rPr lang="de-DE" err="1"/>
              <a:t>injected</a:t>
            </a:r>
            <a:r>
              <a:rPr lang="de-DE"/>
              <a:t> </a:t>
            </a:r>
            <a:r>
              <a:rPr lang="de-DE" err="1"/>
              <a:t>battery,engine,wheel</a:t>
            </a:r>
            <a:r>
              <a:rPr lang="de-DE"/>
              <a:t> </a:t>
            </a:r>
          </a:p>
          <a:p>
            <a:r>
              <a:rPr lang="de-DE"/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DB67148-F62E-E148-92A6-A41E8013F218}"/>
              </a:ext>
            </a:extLst>
          </p:cNvPr>
          <p:cNvSpPr/>
          <p:nvPr/>
        </p:nvSpPr>
        <p:spPr>
          <a:xfrm>
            <a:off x="6096000" y="1458320"/>
            <a:ext cx="56138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C00000"/>
                </a:solidFill>
              </a:rPr>
              <a:t>@</a:t>
            </a:r>
            <a:r>
              <a:rPr lang="de-DE" b="1" err="1">
                <a:solidFill>
                  <a:srgbClr val="C00000"/>
                </a:solidFill>
              </a:rPr>
              <a:t>Lazy</a:t>
            </a:r>
            <a:endParaRPr lang="de-DE" b="1">
              <a:solidFill>
                <a:srgbClr val="C00000"/>
              </a:solidFill>
            </a:endParaRPr>
          </a:p>
          <a:p>
            <a:r>
              <a:rPr lang="de-DE"/>
              <a:t>@</a:t>
            </a:r>
            <a:r>
              <a:rPr lang="de-DE" err="1"/>
              <a:t>Component</a:t>
            </a:r>
            <a:endParaRPr lang="de-DE"/>
          </a:p>
          <a:p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class</a:t>
            </a:r>
            <a:r>
              <a:rPr lang="de-DE"/>
              <a:t> </a:t>
            </a:r>
            <a:r>
              <a:rPr lang="de-DE" err="1"/>
              <a:t>AndroidAuto</a:t>
            </a:r>
            <a:r>
              <a:rPr lang="de-DE"/>
              <a:t> </a:t>
            </a:r>
            <a:r>
              <a:rPr lang="de-DE" err="1"/>
              <a:t>implements</a:t>
            </a:r>
            <a:r>
              <a:rPr lang="de-DE"/>
              <a:t> </a:t>
            </a:r>
            <a:r>
              <a:rPr lang="de-DE" err="1"/>
              <a:t>AudioPlayer</a:t>
            </a:r>
            <a:r>
              <a:rPr lang="de-DE"/>
              <a:t> {</a:t>
            </a:r>
          </a:p>
          <a:p>
            <a:r>
              <a:rPr lang="de-DE"/>
              <a:t>	</a:t>
            </a:r>
          </a:p>
          <a:p>
            <a:r>
              <a:rPr lang="de-DE"/>
              <a:t>	</a:t>
            </a:r>
            <a:r>
              <a:rPr lang="de-DE" err="1"/>
              <a:t>public</a:t>
            </a:r>
            <a:r>
              <a:rPr lang="de-DE"/>
              <a:t> </a:t>
            </a:r>
            <a:r>
              <a:rPr lang="de-DE" err="1"/>
              <a:t>AndroidAuto</a:t>
            </a:r>
            <a:r>
              <a:rPr lang="de-DE"/>
              <a:t>() {</a:t>
            </a:r>
          </a:p>
          <a:p>
            <a:r>
              <a:rPr lang="de-DE"/>
              <a:t>	   //check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internet</a:t>
            </a:r>
            <a:r>
              <a:rPr lang="de-DE"/>
              <a:t> </a:t>
            </a:r>
            <a:r>
              <a:rPr lang="de-DE" err="1"/>
              <a:t>connection</a:t>
            </a:r>
            <a:r>
              <a:rPr lang="de-DE"/>
              <a:t> (3 </a:t>
            </a:r>
            <a:r>
              <a:rPr lang="de-DE" err="1"/>
              <a:t>secs</a:t>
            </a:r>
            <a:r>
              <a:rPr lang="de-DE"/>
              <a:t>)</a:t>
            </a:r>
          </a:p>
          <a:p>
            <a:r>
              <a:rPr lang="de-DE"/>
              <a:t>	   //</a:t>
            </a:r>
            <a:r>
              <a:rPr lang="de-DE" err="1"/>
              <a:t>google</a:t>
            </a:r>
            <a:r>
              <a:rPr lang="de-DE"/>
              <a:t> </a:t>
            </a:r>
            <a:r>
              <a:rPr lang="de-DE" err="1"/>
              <a:t>account</a:t>
            </a:r>
            <a:r>
              <a:rPr lang="de-DE"/>
              <a:t> </a:t>
            </a:r>
            <a:r>
              <a:rPr lang="de-DE" err="1"/>
              <a:t>login</a:t>
            </a:r>
            <a:r>
              <a:rPr lang="de-DE"/>
              <a:t> (2 </a:t>
            </a:r>
            <a:r>
              <a:rPr lang="de-DE" err="1"/>
              <a:t>secs</a:t>
            </a:r>
            <a:r>
              <a:rPr lang="de-DE"/>
              <a:t>)</a:t>
            </a:r>
          </a:p>
          <a:p>
            <a:r>
              <a:rPr lang="de-DE"/>
              <a:t>	   //</a:t>
            </a:r>
            <a:r>
              <a:rPr lang="de-DE" err="1"/>
              <a:t>access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microphone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camera</a:t>
            </a:r>
            <a:r>
              <a:rPr lang="de-DE"/>
              <a:t> (4 </a:t>
            </a:r>
            <a:r>
              <a:rPr lang="de-DE" err="1"/>
              <a:t>secs</a:t>
            </a:r>
            <a:r>
              <a:rPr lang="de-DE"/>
              <a:t>)</a:t>
            </a:r>
          </a:p>
          <a:p>
            <a:r>
              <a:rPr lang="de-DE"/>
              <a:t>	   //</a:t>
            </a:r>
            <a:r>
              <a:rPr lang="de-DE" err="1"/>
              <a:t>load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playlists</a:t>
            </a:r>
            <a:r>
              <a:rPr lang="de-DE"/>
              <a:t> (10 </a:t>
            </a:r>
            <a:r>
              <a:rPr lang="de-DE" err="1"/>
              <a:t>secs</a:t>
            </a:r>
            <a:r>
              <a:rPr lang="de-DE"/>
              <a:t>)</a:t>
            </a:r>
          </a:p>
          <a:p>
            <a:r>
              <a:rPr lang="de-DE"/>
              <a:t>	   //</a:t>
            </a:r>
            <a:r>
              <a:rPr lang="de-DE" err="1"/>
              <a:t>cache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playlists</a:t>
            </a:r>
            <a:r>
              <a:rPr lang="de-DE"/>
              <a:t> (5 </a:t>
            </a:r>
            <a:r>
              <a:rPr lang="de-DE" err="1"/>
              <a:t>secs</a:t>
            </a:r>
            <a:r>
              <a:rPr lang="de-DE"/>
              <a:t>)</a:t>
            </a:r>
          </a:p>
          <a:p>
            <a:r>
              <a:rPr lang="de-DE"/>
              <a:t>	}</a:t>
            </a:r>
          </a:p>
          <a:p>
            <a:r>
              <a:rPr lang="de-DE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583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7404EC-545A-9243-81A7-C3603A47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9" y="1812987"/>
            <a:ext cx="5619544" cy="288911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Circular Dependencies</a:t>
            </a:r>
            <a:endParaRPr lang="en-US" sz="47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6A3B9A-9E41-C544-84CB-71C75AC588D5}"/>
              </a:ext>
            </a:extLst>
          </p:cNvPr>
          <p:cNvSpPr/>
          <p:nvPr/>
        </p:nvSpPr>
        <p:spPr>
          <a:xfrm>
            <a:off x="1604192" y="1290472"/>
            <a:ext cx="1407885" cy="1045029"/>
          </a:xfrm>
          <a:prstGeom prst="ellipse">
            <a:avLst/>
          </a:prstGeom>
          <a:gradFill flip="none" rotWithShape="1">
            <a:gsLst>
              <a:gs pos="23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DB055C-E872-674B-92ED-AD7F0042C57E}"/>
              </a:ext>
            </a:extLst>
          </p:cNvPr>
          <p:cNvSpPr/>
          <p:nvPr/>
        </p:nvSpPr>
        <p:spPr>
          <a:xfrm>
            <a:off x="2882767" y="3029207"/>
            <a:ext cx="1407885" cy="1045029"/>
          </a:xfrm>
          <a:prstGeom prst="ellipse">
            <a:avLst/>
          </a:prstGeom>
          <a:gradFill flip="none" rotWithShape="1">
            <a:gsLst>
              <a:gs pos="23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A5AEBB-D5FA-C044-AFDF-0B756B9E8D4C}"/>
              </a:ext>
            </a:extLst>
          </p:cNvPr>
          <p:cNvSpPr/>
          <p:nvPr/>
        </p:nvSpPr>
        <p:spPr>
          <a:xfrm>
            <a:off x="548073" y="3103458"/>
            <a:ext cx="1407885" cy="1045029"/>
          </a:xfrm>
          <a:prstGeom prst="ellipse">
            <a:avLst/>
          </a:prstGeom>
          <a:gradFill flip="none" rotWithShape="1">
            <a:gsLst>
              <a:gs pos="23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Freihand 66">
                <a:extLst>
                  <a:ext uri="{FF2B5EF4-FFF2-40B4-BE49-F238E27FC236}">
                    <a16:creationId xmlns:a16="http://schemas.microsoft.com/office/drawing/2014/main" id="{B7543530-893B-9149-B9BE-AD29E5ECFC12}"/>
                  </a:ext>
                </a:extLst>
              </p14:cNvPr>
              <p14:cNvContentPartPr/>
              <p14:nvPr/>
            </p14:nvContentPartPr>
            <p14:xfrm>
              <a:off x="935349" y="2319011"/>
              <a:ext cx="1035000" cy="790200"/>
            </p14:xfrm>
          </p:contentPart>
        </mc:Choice>
        <mc:Fallback xmlns="">
          <p:pic>
            <p:nvPicPr>
              <p:cNvPr id="67" name="Freihand 66">
                <a:extLst>
                  <a:ext uri="{FF2B5EF4-FFF2-40B4-BE49-F238E27FC236}">
                    <a16:creationId xmlns:a16="http://schemas.microsoft.com/office/drawing/2014/main" id="{B7543530-893B-9149-B9BE-AD29E5ECFC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6349" y="2310371"/>
                <a:ext cx="105264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9" name="Freihand 68">
                <a:extLst>
                  <a:ext uri="{FF2B5EF4-FFF2-40B4-BE49-F238E27FC236}">
                    <a16:creationId xmlns:a16="http://schemas.microsoft.com/office/drawing/2014/main" id="{29166B1C-BA6E-9043-A71C-0D91790C56B3}"/>
                  </a:ext>
                </a:extLst>
              </p14:cNvPr>
              <p14:cNvContentPartPr/>
              <p14:nvPr/>
            </p14:nvContentPartPr>
            <p14:xfrm>
              <a:off x="1604949" y="3398651"/>
              <a:ext cx="1314720" cy="824400"/>
            </p14:xfrm>
          </p:contentPart>
        </mc:Choice>
        <mc:Fallback xmlns="">
          <p:pic>
            <p:nvPicPr>
              <p:cNvPr id="69" name="Freihand 68">
                <a:extLst>
                  <a:ext uri="{FF2B5EF4-FFF2-40B4-BE49-F238E27FC236}">
                    <a16:creationId xmlns:a16="http://schemas.microsoft.com/office/drawing/2014/main" id="{29166B1C-BA6E-9043-A71C-0D91790C56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6309" y="3390011"/>
                <a:ext cx="133236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Freihand 72">
                <a:extLst>
                  <a:ext uri="{FF2B5EF4-FFF2-40B4-BE49-F238E27FC236}">
                    <a16:creationId xmlns:a16="http://schemas.microsoft.com/office/drawing/2014/main" id="{2AB7D59B-85DB-D44D-B080-790DFFBCAEF2}"/>
                  </a:ext>
                </a:extLst>
              </p14:cNvPr>
              <p14:cNvContentPartPr/>
              <p14:nvPr/>
            </p14:nvContentPartPr>
            <p14:xfrm>
              <a:off x="2725269" y="2266451"/>
              <a:ext cx="1491840" cy="898560"/>
            </p14:xfrm>
          </p:contentPart>
        </mc:Choice>
        <mc:Fallback xmlns="">
          <p:pic>
            <p:nvPicPr>
              <p:cNvPr id="73" name="Freihand 72">
                <a:extLst>
                  <a:ext uri="{FF2B5EF4-FFF2-40B4-BE49-F238E27FC236}">
                    <a16:creationId xmlns:a16="http://schemas.microsoft.com/office/drawing/2014/main" id="{2AB7D59B-85DB-D44D-B080-790DFFBCAE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6269" y="2257811"/>
                <a:ext cx="1509480" cy="9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89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10" y="259537"/>
            <a:ext cx="10515600" cy="1325563"/>
          </a:xfrm>
        </p:spPr>
        <p:txBody>
          <a:bodyPr/>
          <a:lstStyle/>
          <a:p>
            <a:r>
              <a:rPr lang="de-DE"/>
              <a:t>Spring </a:t>
            </a:r>
            <a:r>
              <a:rPr lang="de-DE" err="1"/>
              <a:t>company‘s</a:t>
            </a:r>
            <a:r>
              <a:rPr lang="de-DE"/>
              <a:t> </a:t>
            </a:r>
            <a:r>
              <a:rPr lang="de-DE" err="1"/>
              <a:t>growth</a:t>
            </a:r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9DD6615-FFC1-0C49-8816-8F83BA8FE0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8892209">
            <a:off x="289693" y="2361690"/>
            <a:ext cx="1195249" cy="1129346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4FDFBC-93CE-4745-8AC1-3C130BD6C2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03115">
            <a:off x="2768118" y="2472754"/>
            <a:ext cx="1838887" cy="8456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BF7F8A-9E9B-1047-9713-6F0BC8EF2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530281">
            <a:off x="5757741" y="2487796"/>
            <a:ext cx="2815545" cy="5719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EC0926-FE1D-DD4F-95DA-C4ACD788B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72401">
            <a:off x="9074390" y="2535278"/>
            <a:ext cx="2287970" cy="77409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F7B2D96-DC8A-1044-AA56-B91403928494}"/>
              </a:ext>
            </a:extLst>
          </p:cNvPr>
          <p:cNvSpPr txBox="1"/>
          <p:nvPr/>
        </p:nvSpPr>
        <p:spPr>
          <a:xfrm>
            <a:off x="503179" y="4349612"/>
            <a:ext cx="8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2002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293AB4E-3968-AF4E-A307-7F4685B79428}"/>
              </a:ext>
            </a:extLst>
          </p:cNvPr>
          <p:cNvSpPr txBox="1"/>
          <p:nvPr/>
        </p:nvSpPr>
        <p:spPr>
          <a:xfrm>
            <a:off x="2798845" y="4349096"/>
            <a:ext cx="8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2008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2629047-61E0-3740-B97B-1EB2D70FE0AB}"/>
              </a:ext>
            </a:extLst>
          </p:cNvPr>
          <p:cNvSpPr txBox="1"/>
          <p:nvPr/>
        </p:nvSpPr>
        <p:spPr>
          <a:xfrm>
            <a:off x="6173767" y="4387088"/>
            <a:ext cx="99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2009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62139C1-CE0A-4740-AC5C-F3170506C42B}"/>
              </a:ext>
            </a:extLst>
          </p:cNvPr>
          <p:cNvSpPr txBox="1"/>
          <p:nvPr/>
        </p:nvSpPr>
        <p:spPr>
          <a:xfrm>
            <a:off x="9811048" y="4349096"/>
            <a:ext cx="99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2013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CF0B884-952D-7341-83A4-301DCB8A664E}"/>
              </a:ext>
            </a:extLst>
          </p:cNvPr>
          <p:cNvSpPr txBox="1"/>
          <p:nvPr/>
        </p:nvSpPr>
        <p:spPr>
          <a:xfrm>
            <a:off x="9651718" y="4609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6B20E2C-BDF9-B042-81EA-DE001DEFCE7F}"/>
              </a:ext>
            </a:extLst>
          </p:cNvPr>
          <p:cNvCxnSpPr>
            <a:cxnSpLocks/>
          </p:cNvCxnSpPr>
          <p:nvPr/>
        </p:nvCxnSpPr>
        <p:spPr>
          <a:xfrm>
            <a:off x="289693" y="4126140"/>
            <a:ext cx="1107637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267386A-7AAA-F143-B1F5-F3D319DF7537}"/>
              </a:ext>
            </a:extLst>
          </p:cNvPr>
          <p:cNvCxnSpPr/>
          <p:nvPr/>
        </p:nvCxnSpPr>
        <p:spPr>
          <a:xfrm>
            <a:off x="887317" y="3962400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ECCC3D75-3960-7241-AFE5-2415C8B7679E}"/>
              </a:ext>
            </a:extLst>
          </p:cNvPr>
          <p:cNvCxnSpPr/>
          <p:nvPr/>
        </p:nvCxnSpPr>
        <p:spPr>
          <a:xfrm>
            <a:off x="3139599" y="3962400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8DCF2FD1-A2F6-5C4F-B563-80DF0D5CCDC7}"/>
              </a:ext>
            </a:extLst>
          </p:cNvPr>
          <p:cNvCxnSpPr/>
          <p:nvPr/>
        </p:nvCxnSpPr>
        <p:spPr>
          <a:xfrm>
            <a:off x="6507985" y="3962400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CA7CED1-7370-8E42-B761-52E5A610456B}"/>
              </a:ext>
            </a:extLst>
          </p:cNvPr>
          <p:cNvCxnSpPr/>
          <p:nvPr/>
        </p:nvCxnSpPr>
        <p:spPr>
          <a:xfrm>
            <a:off x="10169634" y="3942209"/>
            <a:ext cx="0" cy="367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27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A84DC-1DC7-EF43-9388-11579A1D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2532"/>
            <a:ext cx="10515600" cy="1325563"/>
          </a:xfrm>
        </p:spPr>
        <p:txBody>
          <a:bodyPr/>
          <a:lstStyle/>
          <a:p>
            <a:r>
              <a:rPr lang="de-DE" err="1"/>
              <a:t>Circular</a:t>
            </a:r>
            <a:r>
              <a:rPr lang="de-DE"/>
              <a:t> </a:t>
            </a:r>
            <a:r>
              <a:rPr lang="de-DE" err="1"/>
              <a:t>Dependency</a:t>
            </a:r>
            <a:r>
              <a:rPr lang="de-DE"/>
              <a:t> </a:t>
            </a:r>
            <a:r>
              <a:rPr lang="de-DE" err="1"/>
              <a:t>Example</a:t>
            </a: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351817-6D32-954E-B652-E8B78B3EA7FA}"/>
              </a:ext>
            </a:extLst>
          </p:cNvPr>
          <p:cNvSpPr/>
          <p:nvPr/>
        </p:nvSpPr>
        <p:spPr>
          <a:xfrm>
            <a:off x="108857" y="1201159"/>
            <a:ext cx="5878286" cy="31393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dirty="0">
                <a:latin typeface="Menlo" panose="020B0609030804020204" pitchFamily="49" charset="0"/>
              </a:rPr>
              <a:t>@Component</a:t>
            </a:r>
          </a:p>
          <a:p>
            <a:r>
              <a:rPr lang="en" dirty="0">
                <a:latin typeface="Menlo" panose="020B0609030804020204" pitchFamily="49" charset="0"/>
              </a:rPr>
              <a:t>public class Student {</a:t>
            </a:r>
          </a:p>
          <a:p>
            <a:endParaRPr lang="en" dirty="0">
              <a:latin typeface="Menlo" panose="020B0609030804020204" pitchFamily="49" charset="0"/>
            </a:endParaRPr>
          </a:p>
          <a:p>
            <a:r>
              <a:rPr lang="en" dirty="0">
                <a:latin typeface="Menlo" panose="020B0609030804020204" pitchFamily="49" charset="0"/>
              </a:rPr>
              <a:t>  private Department department;</a:t>
            </a:r>
          </a:p>
          <a:p>
            <a:endParaRPr lang="en" dirty="0">
              <a:latin typeface="Menlo" panose="020B0609030804020204" pitchFamily="49" charset="0"/>
            </a:endParaRPr>
          </a:p>
          <a:p>
            <a:r>
              <a:rPr lang="en" dirty="0">
                <a:latin typeface="Menlo" panose="020B0609030804020204" pitchFamily="49" charset="0"/>
              </a:rPr>
              <a:t>  @</a:t>
            </a:r>
            <a:r>
              <a:rPr lang="en" dirty="0" err="1">
                <a:latin typeface="Menlo" panose="020B0609030804020204" pitchFamily="49" charset="0"/>
              </a:rPr>
              <a:t>Autowired</a:t>
            </a:r>
            <a:r>
              <a:rPr lang="en" dirty="0">
                <a:latin typeface="Menlo" panose="020B0609030804020204" pitchFamily="49" charset="0"/>
              </a:rPr>
              <a:t>	</a:t>
            </a:r>
          </a:p>
          <a:p>
            <a:r>
              <a:rPr lang="en" dirty="0">
                <a:latin typeface="Menlo" panose="020B0609030804020204" pitchFamily="49" charset="0"/>
              </a:rPr>
              <a:t>  public Student(Department department) {</a:t>
            </a:r>
          </a:p>
          <a:p>
            <a:r>
              <a:rPr lang="en" dirty="0">
                <a:latin typeface="Menlo" panose="020B0609030804020204" pitchFamily="49" charset="0"/>
              </a:rPr>
              <a:t>	...</a:t>
            </a:r>
          </a:p>
          <a:p>
            <a:r>
              <a:rPr lang="en" dirty="0">
                <a:latin typeface="Menlo" panose="020B0609030804020204" pitchFamily="49" charset="0"/>
              </a:rPr>
              <a:t>  }</a:t>
            </a:r>
          </a:p>
          <a:p>
            <a:endParaRPr lang="en" dirty="0">
              <a:latin typeface="Menlo" panose="020B0609030804020204" pitchFamily="49" charset="0"/>
            </a:endParaRPr>
          </a:p>
          <a:p>
            <a:r>
              <a:rPr lang="en" dirty="0">
                <a:latin typeface="Menlo" panose="020B0609030804020204" pitchFamily="49" charset="0"/>
              </a:rPr>
              <a:t>}</a:t>
            </a:r>
            <a:endParaRPr lang="en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364ABEC-846E-7840-8FE7-A568C4E1B760}"/>
              </a:ext>
            </a:extLst>
          </p:cNvPr>
          <p:cNvSpPr/>
          <p:nvPr/>
        </p:nvSpPr>
        <p:spPr>
          <a:xfrm>
            <a:off x="6096000" y="1201159"/>
            <a:ext cx="5987143" cy="31393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@</a:t>
            </a:r>
            <a:r>
              <a:rPr lang="de-CH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Component</a:t>
            </a:r>
            <a:endParaRPr lang="de-CH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nlo" panose="020B0609030804020204" pitchFamily="49" charset="0"/>
            </a:endParaRPr>
          </a:p>
          <a:p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public class Department {</a:t>
            </a:r>
          </a:p>
          <a:p>
            <a:endParaRPr lang="de-CH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nlo" panose="020B0609030804020204" pitchFamily="49" charset="0"/>
            </a:endParaRPr>
          </a:p>
          <a:p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  private Student </a:t>
            </a:r>
            <a:r>
              <a:rPr lang="de-CH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student</a:t>
            </a:r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;</a:t>
            </a:r>
          </a:p>
          <a:p>
            <a:endParaRPr lang="de-CH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nlo" panose="020B0609030804020204" pitchFamily="49" charset="0"/>
            </a:endParaRPr>
          </a:p>
          <a:p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  @</a:t>
            </a:r>
            <a:r>
              <a:rPr lang="de-CH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Autowired</a:t>
            </a:r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 </a:t>
            </a:r>
          </a:p>
          <a:p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  </a:t>
            </a:r>
            <a:r>
              <a:rPr lang="de-CH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public</a:t>
            </a:r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 Department(Student </a:t>
            </a:r>
            <a:r>
              <a:rPr lang="de-CH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student</a:t>
            </a:r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) {</a:t>
            </a:r>
          </a:p>
          <a:p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	...</a:t>
            </a:r>
          </a:p>
          <a:p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  }</a:t>
            </a:r>
            <a:b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</a:br>
            <a:endParaRPr lang="de-CH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nlo" panose="020B0609030804020204" pitchFamily="49" charset="0"/>
            </a:endParaRPr>
          </a:p>
          <a:p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35D1F33-EF58-9343-84FA-09A2F3571CED}"/>
              </a:ext>
            </a:extLst>
          </p:cNvPr>
          <p:cNvSpPr/>
          <p:nvPr/>
        </p:nvSpPr>
        <p:spPr>
          <a:xfrm>
            <a:off x="542471" y="4992915"/>
            <a:ext cx="10787743" cy="663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err="1">
                <a:solidFill>
                  <a:srgbClr val="C00000"/>
                </a:solidFill>
              </a:rPr>
              <a:t>Caused</a:t>
            </a:r>
            <a:r>
              <a:rPr lang="de-DE" b="1">
                <a:solidFill>
                  <a:srgbClr val="C00000"/>
                </a:solidFill>
              </a:rPr>
              <a:t> </a:t>
            </a:r>
            <a:r>
              <a:rPr lang="de-DE" b="1" err="1">
                <a:solidFill>
                  <a:srgbClr val="C00000"/>
                </a:solidFill>
              </a:rPr>
              <a:t>by</a:t>
            </a:r>
            <a:r>
              <a:rPr lang="de-DE" b="1">
                <a:solidFill>
                  <a:srgbClr val="C00000"/>
                </a:solidFill>
              </a:rPr>
              <a:t>: org.springframework.beans.factory.BeanCurrentlyInCreationException: Error </a:t>
            </a:r>
            <a:r>
              <a:rPr lang="de-DE" b="1" err="1">
                <a:solidFill>
                  <a:srgbClr val="C00000"/>
                </a:solidFill>
              </a:rPr>
              <a:t>creating</a:t>
            </a:r>
            <a:r>
              <a:rPr lang="de-DE" b="1">
                <a:solidFill>
                  <a:srgbClr val="C00000"/>
                </a:solidFill>
              </a:rPr>
              <a:t> </a:t>
            </a:r>
            <a:r>
              <a:rPr lang="de-DE" b="1" err="1">
                <a:solidFill>
                  <a:srgbClr val="C00000"/>
                </a:solidFill>
              </a:rPr>
              <a:t>bean</a:t>
            </a:r>
            <a:r>
              <a:rPr lang="de-DE" b="1">
                <a:solidFill>
                  <a:srgbClr val="C00000"/>
                </a:solidFill>
              </a:rPr>
              <a:t> </a:t>
            </a:r>
            <a:r>
              <a:rPr lang="de-DE" b="1" err="1">
                <a:solidFill>
                  <a:srgbClr val="C00000"/>
                </a:solidFill>
              </a:rPr>
              <a:t>with</a:t>
            </a:r>
            <a:r>
              <a:rPr lang="de-DE" b="1">
                <a:solidFill>
                  <a:srgbClr val="C00000"/>
                </a:solidFill>
              </a:rPr>
              <a:t> </a:t>
            </a:r>
            <a:r>
              <a:rPr lang="de-DE" b="1" err="1">
                <a:solidFill>
                  <a:srgbClr val="C00000"/>
                </a:solidFill>
              </a:rPr>
              <a:t>name</a:t>
            </a:r>
            <a:r>
              <a:rPr lang="de-DE" b="1">
                <a:solidFill>
                  <a:srgbClr val="C00000"/>
                </a:solidFill>
              </a:rPr>
              <a:t> '</a:t>
            </a:r>
            <a:r>
              <a:rPr lang="de-DE" b="1" err="1">
                <a:solidFill>
                  <a:srgbClr val="C00000"/>
                </a:solidFill>
              </a:rPr>
              <a:t>department</a:t>
            </a:r>
            <a:r>
              <a:rPr lang="de-DE" b="1">
                <a:solidFill>
                  <a:srgbClr val="C00000"/>
                </a:solidFill>
              </a:rPr>
              <a:t>': </a:t>
            </a:r>
            <a:r>
              <a:rPr lang="de-DE" b="1" err="1">
                <a:solidFill>
                  <a:srgbClr val="C00000"/>
                </a:solidFill>
              </a:rPr>
              <a:t>Requested</a:t>
            </a:r>
            <a:r>
              <a:rPr lang="de-DE" b="1">
                <a:solidFill>
                  <a:srgbClr val="C00000"/>
                </a:solidFill>
              </a:rPr>
              <a:t> </a:t>
            </a:r>
            <a:r>
              <a:rPr lang="de-DE" b="1" err="1">
                <a:solidFill>
                  <a:srgbClr val="C00000"/>
                </a:solidFill>
              </a:rPr>
              <a:t>bean</a:t>
            </a:r>
            <a:r>
              <a:rPr lang="de-DE" b="1">
                <a:solidFill>
                  <a:srgbClr val="C00000"/>
                </a:solidFill>
              </a:rPr>
              <a:t> </a:t>
            </a:r>
            <a:r>
              <a:rPr lang="de-DE" b="1" err="1">
                <a:solidFill>
                  <a:srgbClr val="C00000"/>
                </a:solidFill>
              </a:rPr>
              <a:t>is</a:t>
            </a:r>
            <a:r>
              <a:rPr lang="de-DE" b="1">
                <a:solidFill>
                  <a:srgbClr val="C00000"/>
                </a:solidFill>
              </a:rPr>
              <a:t> </a:t>
            </a:r>
            <a:r>
              <a:rPr lang="de-DE" b="1" err="1">
                <a:solidFill>
                  <a:srgbClr val="C00000"/>
                </a:solidFill>
              </a:rPr>
              <a:t>currently</a:t>
            </a:r>
            <a:r>
              <a:rPr lang="de-DE" b="1">
                <a:solidFill>
                  <a:srgbClr val="C00000"/>
                </a:solidFill>
              </a:rPr>
              <a:t> in </a:t>
            </a:r>
            <a:r>
              <a:rPr lang="de-DE" b="1" err="1">
                <a:solidFill>
                  <a:srgbClr val="C00000"/>
                </a:solidFill>
              </a:rPr>
              <a:t>creation</a:t>
            </a:r>
            <a:r>
              <a:rPr lang="de-DE" b="1">
                <a:solidFill>
                  <a:srgbClr val="C00000"/>
                </a:solidFill>
              </a:rPr>
              <a:t>: </a:t>
            </a:r>
            <a:r>
              <a:rPr lang="de-DE" b="1" err="1">
                <a:solidFill>
                  <a:srgbClr val="C00000"/>
                </a:solidFill>
              </a:rPr>
              <a:t>Is</a:t>
            </a:r>
            <a:r>
              <a:rPr lang="de-DE" b="1">
                <a:solidFill>
                  <a:srgbClr val="C00000"/>
                </a:solidFill>
              </a:rPr>
              <a:t> </a:t>
            </a:r>
            <a:r>
              <a:rPr lang="de-DE" b="1" err="1">
                <a:solidFill>
                  <a:srgbClr val="C00000"/>
                </a:solidFill>
              </a:rPr>
              <a:t>there</a:t>
            </a:r>
            <a:r>
              <a:rPr lang="de-DE" b="1">
                <a:solidFill>
                  <a:srgbClr val="C00000"/>
                </a:solidFill>
              </a:rPr>
              <a:t> an </a:t>
            </a:r>
            <a:r>
              <a:rPr lang="de-DE" b="1" err="1">
                <a:solidFill>
                  <a:srgbClr val="C00000"/>
                </a:solidFill>
              </a:rPr>
              <a:t>unresolvable</a:t>
            </a:r>
            <a:r>
              <a:rPr lang="de-DE" b="1">
                <a:solidFill>
                  <a:srgbClr val="C00000"/>
                </a:solidFill>
              </a:rPr>
              <a:t> </a:t>
            </a:r>
            <a:r>
              <a:rPr lang="de-DE" b="1" err="1">
                <a:solidFill>
                  <a:srgbClr val="C00000"/>
                </a:solidFill>
              </a:rPr>
              <a:t>circular</a:t>
            </a:r>
            <a:r>
              <a:rPr lang="de-DE" b="1">
                <a:solidFill>
                  <a:srgbClr val="C00000"/>
                </a:solidFill>
              </a:rPr>
              <a:t> </a:t>
            </a:r>
            <a:r>
              <a:rPr lang="de-DE" b="1" err="1">
                <a:solidFill>
                  <a:srgbClr val="C00000"/>
                </a:solidFill>
              </a:rPr>
              <a:t>reference</a:t>
            </a:r>
            <a:r>
              <a:rPr lang="de-DE" b="1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969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C9045-16B8-4847-AC2F-8A1915373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0932"/>
            <a:ext cx="10515600" cy="1325563"/>
          </a:xfrm>
        </p:spPr>
        <p:txBody>
          <a:bodyPr/>
          <a:lstStyle/>
          <a:p>
            <a:r>
              <a:rPr lang="de-DE" err="1"/>
              <a:t>Circular</a:t>
            </a:r>
            <a:r>
              <a:rPr lang="de-DE"/>
              <a:t> </a:t>
            </a:r>
            <a:r>
              <a:rPr lang="de-DE" err="1"/>
              <a:t>dependencies</a:t>
            </a:r>
            <a:r>
              <a:rPr lang="de-DE"/>
              <a:t> </a:t>
            </a:r>
            <a:r>
              <a:rPr lang="de-DE" err="1"/>
              <a:t>solution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BF0D0-8849-9045-9233-1986F8267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71" y="1253331"/>
            <a:ext cx="10515600" cy="4351338"/>
          </a:xfrm>
        </p:spPr>
        <p:txBody>
          <a:bodyPr/>
          <a:lstStyle/>
          <a:p>
            <a:r>
              <a:rPr lang="de-DE"/>
              <a:t>Modify </a:t>
            </a: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dependencies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injected</a:t>
            </a:r>
            <a:r>
              <a:rPr lang="de-DE"/>
              <a:t> </a:t>
            </a:r>
            <a:r>
              <a:rPr lang="de-DE" err="1"/>
              <a:t>through</a:t>
            </a:r>
            <a:r>
              <a:rPr lang="de-DE"/>
              <a:t> </a:t>
            </a:r>
            <a:r>
              <a:rPr lang="de-DE" err="1"/>
              <a:t>setters</a:t>
            </a: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D5CD0E-246F-9B4C-A781-3D65C5A0294D}"/>
              </a:ext>
            </a:extLst>
          </p:cNvPr>
          <p:cNvSpPr/>
          <p:nvPr/>
        </p:nvSpPr>
        <p:spPr>
          <a:xfrm>
            <a:off x="2387599" y="2362302"/>
            <a:ext cx="6582229" cy="42473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dirty="0">
                <a:latin typeface="Menlo" panose="020B0609030804020204" pitchFamily="49" charset="0"/>
              </a:rPr>
              <a:t>@Component</a:t>
            </a:r>
          </a:p>
          <a:p>
            <a:r>
              <a:rPr lang="en" dirty="0">
                <a:latin typeface="Menlo" panose="020B0609030804020204" pitchFamily="49" charset="0"/>
              </a:rPr>
              <a:t>public class Student {</a:t>
            </a:r>
          </a:p>
          <a:p>
            <a:endParaRPr lang="en" dirty="0">
              <a:latin typeface="Menlo" panose="020B0609030804020204" pitchFamily="49" charset="0"/>
            </a:endParaRPr>
          </a:p>
          <a:p>
            <a:r>
              <a:rPr lang="en" dirty="0">
                <a:latin typeface="Menlo" panose="020B0609030804020204" pitchFamily="49" charset="0"/>
              </a:rPr>
              <a:t>  private Department department;</a:t>
            </a:r>
          </a:p>
          <a:p>
            <a:endParaRPr lang="en" dirty="0">
              <a:latin typeface="Menlo" panose="020B0609030804020204" pitchFamily="49" charset="0"/>
            </a:endParaRPr>
          </a:p>
          <a:p>
            <a:r>
              <a:rPr lang="en" dirty="0">
                <a:latin typeface="Menlo" panose="020B0609030804020204" pitchFamily="49" charset="0"/>
              </a:rPr>
              <a:t>  </a:t>
            </a:r>
            <a:r>
              <a:rPr lang="en" strike="sngStrike" dirty="0">
                <a:latin typeface="Menlo" panose="020B0609030804020204" pitchFamily="49" charset="0"/>
              </a:rPr>
              <a:t>public Student(Department department) {</a:t>
            </a:r>
          </a:p>
          <a:p>
            <a:r>
              <a:rPr lang="en" dirty="0">
                <a:latin typeface="Menlo" panose="020B0609030804020204" pitchFamily="49" charset="0"/>
              </a:rPr>
              <a:t>    	</a:t>
            </a:r>
            <a:r>
              <a:rPr lang="en" strike="sngStrike" dirty="0">
                <a:latin typeface="Menlo" panose="020B0609030804020204" pitchFamily="49" charset="0"/>
              </a:rPr>
              <a:t>...</a:t>
            </a:r>
          </a:p>
          <a:p>
            <a:r>
              <a:rPr lang="en" dirty="0">
                <a:latin typeface="Menlo" panose="020B0609030804020204" pitchFamily="49" charset="0"/>
              </a:rPr>
              <a:t>  </a:t>
            </a:r>
            <a:r>
              <a:rPr lang="en" strike="sngStrike" dirty="0">
                <a:latin typeface="Menlo" panose="020B0609030804020204" pitchFamily="49" charset="0"/>
              </a:rPr>
              <a:t>}</a:t>
            </a:r>
          </a:p>
          <a:p>
            <a:endParaRPr lang="en" strike="sngStrike" dirty="0">
              <a:latin typeface="Menlo" panose="020B0609030804020204" pitchFamily="49" charset="0"/>
            </a:endParaRPr>
          </a:p>
          <a:p>
            <a:r>
              <a:rPr lang="en" b="1" dirty="0">
                <a:latin typeface="Menlo" panose="020B0609030804020204" pitchFamily="49" charset="0"/>
              </a:rPr>
              <a:t>  @</a:t>
            </a:r>
            <a:r>
              <a:rPr lang="en" b="1" dirty="0" err="1">
                <a:latin typeface="Menlo" panose="020B0609030804020204" pitchFamily="49" charset="0"/>
              </a:rPr>
              <a:t>Autowired</a:t>
            </a:r>
            <a:endParaRPr lang="en" b="1" dirty="0">
              <a:latin typeface="Menlo" panose="020B0609030804020204" pitchFamily="49" charset="0"/>
            </a:endParaRPr>
          </a:p>
          <a:p>
            <a:r>
              <a:rPr lang="en" b="1" dirty="0">
                <a:latin typeface="Menlo" panose="020B0609030804020204" pitchFamily="49" charset="0"/>
              </a:rPr>
              <a:t>  public void </a:t>
            </a:r>
            <a:r>
              <a:rPr lang="en" b="1" dirty="0" err="1">
                <a:latin typeface="Menlo" panose="020B0609030804020204" pitchFamily="49" charset="0"/>
              </a:rPr>
              <a:t>setDepartment</a:t>
            </a:r>
            <a:r>
              <a:rPr lang="en" b="1" dirty="0">
                <a:latin typeface="Menlo" panose="020B0609030804020204" pitchFamily="49" charset="0"/>
              </a:rPr>
              <a:t>(Department </a:t>
            </a:r>
            <a:r>
              <a:rPr lang="en" b="1" dirty="0" err="1">
                <a:latin typeface="Menlo" panose="020B0609030804020204" pitchFamily="49" charset="0"/>
              </a:rPr>
              <a:t>dpt</a:t>
            </a:r>
            <a:r>
              <a:rPr lang="en" b="1" dirty="0">
                <a:latin typeface="Menlo" panose="020B0609030804020204" pitchFamily="49" charset="0"/>
              </a:rPr>
              <a:t>){</a:t>
            </a:r>
          </a:p>
          <a:p>
            <a:r>
              <a:rPr lang="en" b="1" dirty="0">
                <a:latin typeface="Menlo" panose="020B0609030804020204" pitchFamily="49" charset="0"/>
              </a:rPr>
              <a:t>	</a:t>
            </a:r>
            <a:r>
              <a:rPr lang="en" b="1" dirty="0" err="1">
                <a:latin typeface="Menlo" panose="020B0609030804020204" pitchFamily="49" charset="0"/>
              </a:rPr>
              <a:t>this.department</a:t>
            </a:r>
            <a:r>
              <a:rPr lang="en" b="1" dirty="0">
                <a:latin typeface="Menlo" panose="020B0609030804020204" pitchFamily="49" charset="0"/>
              </a:rPr>
              <a:t> = </a:t>
            </a:r>
            <a:r>
              <a:rPr lang="en" b="1" dirty="0" err="1">
                <a:latin typeface="Menlo" panose="020B0609030804020204" pitchFamily="49" charset="0"/>
              </a:rPr>
              <a:t>dpt</a:t>
            </a:r>
            <a:r>
              <a:rPr lang="en" b="1" dirty="0">
                <a:latin typeface="Menlo" panose="020B0609030804020204" pitchFamily="49" charset="0"/>
              </a:rPr>
              <a:t>;</a:t>
            </a:r>
          </a:p>
          <a:p>
            <a:r>
              <a:rPr lang="en" b="1" dirty="0">
                <a:latin typeface="Menlo" panose="020B0609030804020204" pitchFamily="49" charset="0"/>
              </a:rPr>
              <a:t>  }</a:t>
            </a:r>
          </a:p>
          <a:p>
            <a:endParaRPr lang="en" dirty="0">
              <a:latin typeface="Menlo" panose="020B0609030804020204" pitchFamily="49" charset="0"/>
            </a:endParaRPr>
          </a:p>
          <a:p>
            <a:r>
              <a:rPr lang="en" dirty="0">
                <a:latin typeface="Menlo" panose="020B0609030804020204" pitchFamily="49" charset="0"/>
              </a:rPr>
              <a:t>}</a:t>
            </a:r>
            <a:endParaRPr lang="en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31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C9045-16B8-4847-AC2F-8A1915373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0932"/>
            <a:ext cx="10515600" cy="1325563"/>
          </a:xfrm>
        </p:spPr>
        <p:txBody>
          <a:bodyPr/>
          <a:lstStyle/>
          <a:p>
            <a:r>
              <a:rPr lang="de-DE" err="1"/>
              <a:t>Circular</a:t>
            </a:r>
            <a:r>
              <a:rPr lang="de-DE"/>
              <a:t> </a:t>
            </a:r>
            <a:r>
              <a:rPr lang="de-DE" err="1"/>
              <a:t>dependencies</a:t>
            </a:r>
            <a:r>
              <a:rPr lang="de-DE"/>
              <a:t> </a:t>
            </a:r>
            <a:r>
              <a:rPr lang="de-DE" err="1"/>
              <a:t>solution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BF0D0-8849-9045-9233-1986F8267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71" y="1253331"/>
            <a:ext cx="10515600" cy="4351338"/>
          </a:xfrm>
        </p:spPr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initialize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D5CD0E-246F-9B4C-A781-3D65C5A0294D}"/>
              </a:ext>
            </a:extLst>
          </p:cNvPr>
          <p:cNvSpPr/>
          <p:nvPr/>
        </p:nvSpPr>
        <p:spPr>
          <a:xfrm>
            <a:off x="2387599" y="2362302"/>
            <a:ext cx="6582229" cy="31393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>
                <a:latin typeface="Menlo" panose="020B0609030804020204" pitchFamily="49" charset="0"/>
              </a:rPr>
              <a:t>@Component</a:t>
            </a:r>
          </a:p>
          <a:p>
            <a:r>
              <a:rPr lang="en">
                <a:latin typeface="Menlo" panose="020B0609030804020204" pitchFamily="49" charset="0"/>
              </a:rPr>
              <a:t>public class Student {</a:t>
            </a:r>
          </a:p>
          <a:p>
            <a:endParaRPr lang="en">
              <a:latin typeface="Menlo" panose="020B0609030804020204" pitchFamily="49" charset="0"/>
            </a:endParaRPr>
          </a:p>
          <a:p>
            <a:r>
              <a:rPr lang="en">
                <a:latin typeface="Menlo" panose="020B0609030804020204" pitchFamily="49" charset="0"/>
              </a:rPr>
              <a:t>private Department department;</a:t>
            </a:r>
          </a:p>
          <a:p>
            <a:endParaRPr lang="en">
              <a:latin typeface="Menlo" panose="020B0609030804020204" pitchFamily="49" charset="0"/>
            </a:endParaRPr>
          </a:p>
          <a:p>
            <a:r>
              <a:rPr lang="en">
                <a:latin typeface="Menlo" panose="020B0609030804020204" pitchFamily="49" charset="0"/>
              </a:rPr>
              <a:t>public Student(</a:t>
            </a:r>
            <a:r>
              <a:rPr lang="en">
                <a:solidFill>
                  <a:srgbClr val="C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@Lazy </a:t>
            </a:r>
            <a:r>
              <a:rPr lang="en">
                <a:latin typeface="Menlo" panose="020B0609030804020204" pitchFamily="49" charset="0"/>
              </a:rPr>
              <a:t>Department department) {</a:t>
            </a:r>
          </a:p>
          <a:p>
            <a:r>
              <a:rPr lang="en">
                <a:latin typeface="Menlo" panose="020B0609030804020204" pitchFamily="49" charset="0"/>
              </a:rPr>
              <a:t>	...</a:t>
            </a:r>
          </a:p>
          <a:p>
            <a:r>
              <a:rPr lang="en">
                <a:latin typeface="Menlo" panose="020B0609030804020204" pitchFamily="49" charset="0"/>
              </a:rPr>
              <a:t>}</a:t>
            </a:r>
          </a:p>
          <a:p>
            <a:endParaRPr lang="en" strike="sngStrike">
              <a:latin typeface="Menlo" panose="020B0609030804020204" pitchFamily="49" charset="0"/>
            </a:endParaRPr>
          </a:p>
          <a:p>
            <a:endParaRPr lang="en">
              <a:latin typeface="Menlo" panose="020B0609030804020204" pitchFamily="49" charset="0"/>
            </a:endParaRPr>
          </a:p>
          <a:p>
            <a:r>
              <a:rPr lang="en">
                <a:latin typeface="Menlo" panose="020B0609030804020204" pitchFamily="49" charset="0"/>
              </a:rPr>
              <a:t>}</a:t>
            </a:r>
            <a:endParaRPr lang="en">
              <a:effectLst/>
              <a:latin typeface="Menlo" panose="020B0609030804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583EF9-9415-094D-A181-27B60744F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914" y="4236762"/>
            <a:ext cx="8625115" cy="22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1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F356CA0-9223-504E-B748-3D8FF9DB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Bean Scopes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62F358C8-22D2-428A-8009-B626EE0C56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6642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Abschnittszoom 7">
                <a:extLst>
                  <a:ext uri="{FF2B5EF4-FFF2-40B4-BE49-F238E27FC236}">
                    <a16:creationId xmlns:a16="http://schemas.microsoft.com/office/drawing/2014/main" id="{CD9F5D3B-1E5D-BD4B-B914-660E28DAE3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976434"/>
                  </p:ext>
                </p:extLst>
              </p:nvPr>
            </p:nvGraphicFramePr>
            <p:xfrm>
              <a:off x="2725616" y="2298575"/>
              <a:ext cx="1742209" cy="2542203"/>
            </p:xfrm>
            <a:graphic>
              <a:graphicData uri="http://schemas.microsoft.com/office/powerpoint/2016/sectionzoom">
                <psez:sectionZm>
                  <psez:sectionZmObj sectionId="{EC2E46FF-8079-7E45-972D-34A377C64782}">
                    <psez:zmPr id="{A8A829D9-A65F-3440-94F3-16E83F5A76FC}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2209" cy="2542203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Abschnitts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D9F5D3B-1E5D-BD4B-B914-660E28DAE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5616" y="2298575"/>
                <a:ext cx="1742209" cy="254220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Abschnittszoom 11">
                <a:extLst>
                  <a:ext uri="{FF2B5EF4-FFF2-40B4-BE49-F238E27FC236}">
                    <a16:creationId xmlns:a16="http://schemas.microsoft.com/office/drawing/2014/main" id="{E0500F15-2CB1-6C4C-93F1-7027FA173E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897498"/>
                  </p:ext>
                </p:extLst>
              </p:nvPr>
            </p:nvGraphicFramePr>
            <p:xfrm>
              <a:off x="7526216" y="2445792"/>
              <a:ext cx="2414956" cy="2247767"/>
            </p:xfrm>
            <a:graphic>
              <a:graphicData uri="http://schemas.microsoft.com/office/powerpoint/2016/sectionzoom">
                <psez:sectionZm>
                  <psez:sectionZmObj sectionId="{635DEB08-26B7-824F-A188-463A5673C524}">
                    <psez:zmPr id="{3ACBDBFA-F939-364E-B0E6-3C479FA215C2}" imageType="cover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14956" cy="22477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Abschnittszoom 1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E0500F15-2CB1-6C4C-93F1-7027FA173E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26216" y="2445792"/>
                <a:ext cx="2414956" cy="224776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30CDDD97-3A10-3547-8F47-A1E6D3735ED9}"/>
              </a:ext>
            </a:extLst>
          </p:cNvPr>
          <p:cNvSpPr txBox="1"/>
          <p:nvPr/>
        </p:nvSpPr>
        <p:spPr>
          <a:xfrm rot="18932948">
            <a:off x="1883670" y="2504179"/>
            <a:ext cx="1254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chemeClr val="accent1"/>
                </a:solidFill>
                <a:latin typeface="Chiller" panose="020F0502020204030204" pitchFamily="34" charset="0"/>
                <a:cs typeface="Chiller" panose="020F0502020204030204" pitchFamily="34" charset="0"/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45180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4ADD1-84F4-7D4A-9855-8B4D26C1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Singleton</a:t>
            </a:r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B60D4337-5AF1-7B46-989B-320FF576BB51}"/>
              </a:ext>
            </a:extLst>
          </p:cNvPr>
          <p:cNvSpPr/>
          <p:nvPr/>
        </p:nvSpPr>
        <p:spPr>
          <a:xfrm>
            <a:off x="7392467" y="2700514"/>
            <a:ext cx="2301551" cy="2519965"/>
          </a:xfrm>
          <a:prstGeom prst="can">
            <a:avLst/>
          </a:pr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2322C0-8369-124A-8423-0530018F03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392466" y="2824411"/>
            <a:ext cx="2301551" cy="2396068"/>
          </a:xfrm>
          <a:prstGeom prst="rect">
            <a:avLst/>
          </a:prstGeom>
          <a:noFill/>
        </p:spPr>
      </p:pic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9FCA7F3F-1DD2-AA47-AC43-7A8E960E77AE}"/>
              </a:ext>
            </a:extLst>
          </p:cNvPr>
          <p:cNvSpPr/>
          <p:nvPr/>
        </p:nvSpPr>
        <p:spPr>
          <a:xfrm rot="10800000">
            <a:off x="3861740" y="3490989"/>
            <a:ext cx="2552976" cy="2767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5143850"/>
                  </p:ext>
                </p:extLst>
              </p:nvPr>
            </p:nvGraphicFramePr>
            <p:xfrm>
              <a:off x="1724526" y="1690688"/>
              <a:ext cx="1342783" cy="416983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42783" cy="4169834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2436674" az="1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440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4526" y="1690688"/>
                <a:ext cx="1342783" cy="416983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CB69CF3B-857A-3F45-98A7-64A13ED58B26}"/>
              </a:ext>
            </a:extLst>
          </p:cNvPr>
          <p:cNvSpPr/>
          <p:nvPr/>
        </p:nvSpPr>
        <p:spPr>
          <a:xfrm>
            <a:off x="3861740" y="3121657"/>
            <a:ext cx="2552976" cy="276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6C8FA0B-2A04-344B-A381-78E515A5E72D}"/>
              </a:ext>
            </a:extLst>
          </p:cNvPr>
          <p:cNvSpPr txBox="1"/>
          <p:nvPr/>
        </p:nvSpPr>
        <p:spPr>
          <a:xfrm>
            <a:off x="3978442" y="2752325"/>
            <a:ext cx="208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err="1"/>
              <a:t>getBean</a:t>
            </a:r>
            <a:r>
              <a:rPr lang="de-DE" sz="2000" b="1"/>
              <a:t>(</a:t>
            </a:r>
            <a:r>
              <a:rPr lang="de-DE" sz="2000" b="1" err="1"/>
              <a:t>A.class</a:t>
            </a:r>
            <a:r>
              <a:rPr lang="de-DE" sz="2000" b="1"/>
              <a:t>)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14D035-E644-4947-94EE-FBDD235E545D}"/>
              </a:ext>
            </a:extLst>
          </p:cNvPr>
          <p:cNvSpPr/>
          <p:nvPr/>
        </p:nvSpPr>
        <p:spPr>
          <a:xfrm>
            <a:off x="7638547" y="4145631"/>
            <a:ext cx="733425" cy="70246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</a:t>
            </a:r>
          </a:p>
        </p:txBody>
      </p:sp>
      <p:sp>
        <p:nvSpPr>
          <p:cNvPr id="16" name="Dreieck 15">
            <a:extLst>
              <a:ext uri="{FF2B5EF4-FFF2-40B4-BE49-F238E27FC236}">
                <a16:creationId xmlns:a16="http://schemas.microsoft.com/office/drawing/2014/main" id="{6C8FB68A-9951-4F49-81C6-C24F92C17BFF}"/>
              </a:ext>
            </a:extLst>
          </p:cNvPr>
          <p:cNvSpPr/>
          <p:nvPr/>
        </p:nvSpPr>
        <p:spPr>
          <a:xfrm>
            <a:off x="3037205" y="3121657"/>
            <a:ext cx="737937" cy="689811"/>
          </a:xfrm>
          <a:prstGeom prst="triangl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14D9B3-1C28-1841-B69B-A0B0C899DE61}"/>
              </a:ext>
            </a:extLst>
          </p:cNvPr>
          <p:cNvSpPr/>
          <p:nvPr/>
        </p:nvSpPr>
        <p:spPr>
          <a:xfrm>
            <a:off x="7638547" y="4145631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</a:t>
            </a:r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359D643C-CE0D-3042-820B-45344AA00BCC}"/>
              </a:ext>
            </a:extLst>
          </p:cNvPr>
          <p:cNvSpPr/>
          <p:nvPr/>
        </p:nvSpPr>
        <p:spPr>
          <a:xfrm>
            <a:off x="7634035" y="4022445"/>
            <a:ext cx="737937" cy="6898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20004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375 -0.13982 " pathEditMode="fixed" rAng="0" ptsTypes="AA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0" y="-6991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1" animBg="1"/>
      <p:bldP spid="10" grpId="0" animBg="1"/>
      <p:bldP spid="11" grpId="0"/>
      <p:bldP spid="12" grpId="0" animBg="1"/>
      <p:bldP spid="12" grpId="1" animBg="1"/>
      <p:bldP spid="12" grpId="2" animBg="1"/>
      <p:bldP spid="16" grpId="0" animBg="1"/>
      <p:bldP spid="14" grpId="0" animBg="1"/>
      <p:bldP spid="14" grpId="1" animBg="1"/>
      <p:bldP spid="1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4ADD1-84F4-7D4A-9855-8B4D26C1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Singleton</a:t>
            </a:r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B60D4337-5AF1-7B46-989B-320FF576BB51}"/>
              </a:ext>
            </a:extLst>
          </p:cNvPr>
          <p:cNvSpPr/>
          <p:nvPr/>
        </p:nvSpPr>
        <p:spPr>
          <a:xfrm>
            <a:off x="4180036" y="2925103"/>
            <a:ext cx="2301551" cy="2519965"/>
          </a:xfrm>
          <a:prstGeom prst="can">
            <a:avLst/>
          </a:pr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2322C0-8369-124A-8423-0530018F03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4180035" y="3049000"/>
            <a:ext cx="2301551" cy="2396068"/>
          </a:xfrm>
          <a:prstGeom prst="rect">
            <a:avLst/>
          </a:prstGeom>
          <a:noFill/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2982047"/>
                  </p:ext>
                </p:extLst>
              </p:nvPr>
            </p:nvGraphicFramePr>
            <p:xfrm>
              <a:off x="288758" y="1819025"/>
              <a:ext cx="1342783" cy="416983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42783" cy="4169834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2436674" az="1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440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8758" y="1819025"/>
                <a:ext cx="1342783" cy="4169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8579010"/>
                  </p:ext>
                </p:extLst>
              </p:nvPr>
            </p:nvGraphicFramePr>
            <p:xfrm>
              <a:off x="10688536" y="2043749"/>
              <a:ext cx="1330526" cy="416480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30526" cy="4164807"/>
                    </a:xfrm>
                    <a:prstGeom prst="rect">
                      <a:avLst/>
                    </a:prstGeom>
                  </am3d:spPr>
                  <am3d:camera>
                    <am3d:pos x="0" y="0" z="5203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971" d="1000000"/>
                    <am3d:preTrans dx="-95019" dy="-17857480" dz="1505735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042" ay="-2717843" az="79651"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4397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88536" y="2043749"/>
                <a:ext cx="1330526" cy="416480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3F1CCD0D-7E15-2642-8E77-1F6EB5561980}"/>
              </a:ext>
            </a:extLst>
          </p:cNvPr>
          <p:cNvSpPr/>
          <p:nvPr/>
        </p:nvSpPr>
        <p:spPr>
          <a:xfrm rot="10800000">
            <a:off x="7363649" y="3423684"/>
            <a:ext cx="2442823" cy="26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CA0E25-8A63-3343-965E-D31C9811DC5F}"/>
              </a:ext>
            </a:extLst>
          </p:cNvPr>
          <p:cNvSpPr txBox="1"/>
          <p:nvPr/>
        </p:nvSpPr>
        <p:spPr>
          <a:xfrm>
            <a:off x="7543652" y="3023574"/>
            <a:ext cx="208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err="1"/>
              <a:t>getBean</a:t>
            </a:r>
            <a:r>
              <a:rPr lang="de-DE" sz="2000" b="1"/>
              <a:t>(</a:t>
            </a:r>
            <a:r>
              <a:rPr lang="de-DE" sz="2000" b="1" err="1"/>
              <a:t>A.class</a:t>
            </a:r>
            <a:r>
              <a:rPr lang="de-DE" sz="2000" b="1"/>
              <a:t>) 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0619DB29-A2D8-084E-A481-A001D07EEE04}"/>
              </a:ext>
            </a:extLst>
          </p:cNvPr>
          <p:cNvSpPr/>
          <p:nvPr/>
        </p:nvSpPr>
        <p:spPr>
          <a:xfrm>
            <a:off x="7363649" y="3987789"/>
            <a:ext cx="2552976" cy="2767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06FC7497-41FA-E745-8CB7-902636B83A93}"/>
              </a:ext>
            </a:extLst>
          </p:cNvPr>
          <p:cNvSpPr/>
          <p:nvPr/>
        </p:nvSpPr>
        <p:spPr>
          <a:xfrm>
            <a:off x="4717415" y="4463880"/>
            <a:ext cx="737937" cy="68981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/>
              <a:t>A</a:t>
            </a:r>
          </a:p>
        </p:txBody>
      </p:sp>
      <p:sp>
        <p:nvSpPr>
          <p:cNvPr id="14" name="Dreieck 13">
            <a:extLst>
              <a:ext uri="{FF2B5EF4-FFF2-40B4-BE49-F238E27FC236}">
                <a16:creationId xmlns:a16="http://schemas.microsoft.com/office/drawing/2014/main" id="{DF98FBA6-CEF4-3140-A192-8513BEFD0EBD}"/>
              </a:ext>
            </a:extLst>
          </p:cNvPr>
          <p:cNvSpPr/>
          <p:nvPr/>
        </p:nvSpPr>
        <p:spPr>
          <a:xfrm>
            <a:off x="4717414" y="4463880"/>
            <a:ext cx="737937" cy="6898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6457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xit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0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75 -0.08889 " pathEditMode="relative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 animBg="1"/>
      <p:bldP spid="1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4ADD1-84F4-7D4A-9855-8B4D26C1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Prototype</a:t>
            </a:r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B60D4337-5AF1-7B46-989B-320FF576BB51}"/>
              </a:ext>
            </a:extLst>
          </p:cNvPr>
          <p:cNvSpPr/>
          <p:nvPr/>
        </p:nvSpPr>
        <p:spPr>
          <a:xfrm>
            <a:off x="4180036" y="2925103"/>
            <a:ext cx="2301551" cy="2519965"/>
          </a:xfrm>
          <a:prstGeom prst="can">
            <a:avLst/>
          </a:prstGeom>
          <a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2322C0-8369-124A-8423-0530018F032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4180035" y="3049000"/>
            <a:ext cx="2301551" cy="2396068"/>
          </a:xfrm>
          <a:prstGeom prst="rect">
            <a:avLst/>
          </a:prstGeom>
          <a:noFill/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758" y="1819025"/>
              <a:ext cx="1342783" cy="416983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342783" cy="4169834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2436674" az="1"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440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758" y="1819025"/>
                <a:ext cx="1342783" cy="4169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88536" y="2043749"/>
              <a:ext cx="1330526" cy="4164807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330526" cy="4164807"/>
                    </a:xfrm>
                    <a:prstGeom prst="rect">
                      <a:avLst/>
                    </a:prstGeom>
                  </am3d:spPr>
                  <am3d:camera>
                    <am3d:pos x="0" y="0" z="5203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971" d="1000000"/>
                    <am3d:preTrans dx="-95019" dy="-17857480" dz="1505735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042" ay="-2717843" az="79651"/>
                    <am3d:postTrans dx="0" dy="0" dz="0"/>
                  </am3d:trans>
                  <am3d:attrSrcUrl r:id="rId12"/>
                  <am3d:raster rName="Office3DRenderer" rVer="16.0.8326">
                    <am3d:blip r:embed="rId13"/>
                  </am3d:raster>
                  <am3d:objViewport viewportSz="4397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88536" y="2043749"/>
                <a:ext cx="1330526" cy="416480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3F1CCD0D-7E15-2642-8E77-1F6EB5561980}"/>
              </a:ext>
            </a:extLst>
          </p:cNvPr>
          <p:cNvSpPr/>
          <p:nvPr/>
        </p:nvSpPr>
        <p:spPr>
          <a:xfrm rot="10800000">
            <a:off x="7363649" y="3423684"/>
            <a:ext cx="2442823" cy="26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CA0E25-8A63-3343-965E-D31C9811DC5F}"/>
              </a:ext>
            </a:extLst>
          </p:cNvPr>
          <p:cNvSpPr txBox="1"/>
          <p:nvPr/>
        </p:nvSpPr>
        <p:spPr>
          <a:xfrm>
            <a:off x="7543652" y="3023574"/>
            <a:ext cx="208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err="1"/>
              <a:t>getBean</a:t>
            </a:r>
            <a:r>
              <a:rPr lang="de-DE" sz="2000" b="1"/>
              <a:t>(</a:t>
            </a:r>
            <a:r>
              <a:rPr lang="de-DE" sz="2000" b="1" err="1"/>
              <a:t>A.class</a:t>
            </a:r>
            <a:r>
              <a:rPr lang="de-DE" sz="2000" b="1"/>
              <a:t>) 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0619DB29-A2D8-084E-A481-A001D07EEE04}"/>
              </a:ext>
            </a:extLst>
          </p:cNvPr>
          <p:cNvSpPr/>
          <p:nvPr/>
        </p:nvSpPr>
        <p:spPr>
          <a:xfrm>
            <a:off x="7363649" y="3987789"/>
            <a:ext cx="2552976" cy="2767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9736FBC-C590-494C-A259-5446C51FDC99}"/>
              </a:ext>
            </a:extLst>
          </p:cNvPr>
          <p:cNvSpPr/>
          <p:nvPr/>
        </p:nvSpPr>
        <p:spPr>
          <a:xfrm>
            <a:off x="1631541" y="3294342"/>
            <a:ext cx="737937" cy="689811"/>
          </a:xfrm>
          <a:prstGeom prst="triangl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098B07-DD44-6147-947A-A570D0784118}"/>
              </a:ext>
            </a:extLst>
          </p:cNvPr>
          <p:cNvSpPr/>
          <p:nvPr/>
        </p:nvSpPr>
        <p:spPr>
          <a:xfrm>
            <a:off x="4427944" y="4496562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5BD685A-9019-D14B-9AB0-3B3C55D19F29}"/>
              </a:ext>
            </a:extLst>
          </p:cNvPr>
          <p:cNvSpPr/>
          <p:nvPr/>
        </p:nvSpPr>
        <p:spPr>
          <a:xfrm>
            <a:off x="4427944" y="253646"/>
            <a:ext cx="7270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i="1">
                <a:latin typeface="Abadi" panose="020B0604020104020204" pitchFamily="34" charset="0"/>
              </a:rPr>
              <a:t>In contrast to the other scopes, Spring does not manage the complete lifecycle of a prototype bean. The container instantiates, configures, and otherwise assembles a prototype object and hands it to the client, </a:t>
            </a:r>
            <a:r>
              <a:rPr lang="en" i="1">
                <a:solidFill>
                  <a:schemeClr val="accent2"/>
                </a:solidFill>
                <a:latin typeface="Abadi" panose="020B0604020104020204" pitchFamily="34" charset="0"/>
              </a:rPr>
              <a:t>with no further record of that prototype instance.</a:t>
            </a:r>
            <a:endParaRPr lang="de-DE" i="1">
              <a:solidFill>
                <a:schemeClr val="accent2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Grafik 10" descr="Information">
            <a:extLst>
              <a:ext uri="{FF2B5EF4-FFF2-40B4-BE49-F238E27FC236}">
                <a16:creationId xmlns:a16="http://schemas.microsoft.com/office/drawing/2014/main" id="{ADAD26EF-E498-A14D-822E-6668EA06F6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42909" y="2367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0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xit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0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45677 -0.1025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-51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 animBg="1"/>
      <p:bldP spid="19" grpId="0" animBg="1"/>
      <p:bldP spid="12" grpId="0" animBg="1"/>
      <p:bldP spid="12" grpId="1" animBg="1"/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4ADD1-84F4-7D4A-9855-8B4D26C1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Prototype</a:t>
            </a:r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B60D4337-5AF1-7B46-989B-320FF576BB51}"/>
              </a:ext>
            </a:extLst>
          </p:cNvPr>
          <p:cNvSpPr/>
          <p:nvPr/>
        </p:nvSpPr>
        <p:spPr>
          <a:xfrm>
            <a:off x="4762007" y="2942584"/>
            <a:ext cx="2301551" cy="2519965"/>
          </a:xfrm>
          <a:prstGeom prst="can">
            <a:avLst/>
          </a:pr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endParaRPr lang="de-DE">
              <a:solidFill>
                <a:schemeClr val="tx2"/>
              </a:solidFill>
            </a:endParaRPr>
          </a:p>
          <a:p>
            <a:pPr algn="ctr"/>
            <a:r>
              <a:rPr lang="de-CH">
                <a:solidFill>
                  <a:schemeClr val="tx2"/>
                </a:solidFill>
              </a:rPr>
              <a:t>S</a:t>
            </a:r>
            <a:r>
              <a:rPr lang="de-DE" err="1">
                <a:solidFill>
                  <a:schemeClr val="tx2"/>
                </a:solidFill>
              </a:rPr>
              <a:t>pring</a:t>
            </a:r>
            <a:endParaRPr lang="de-DE">
              <a:solidFill>
                <a:schemeClr val="tx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2322C0-8369-124A-8423-0530018F03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4762006" y="3066481"/>
            <a:ext cx="2301551" cy="2396068"/>
          </a:xfrm>
          <a:prstGeom prst="rect">
            <a:avLst/>
          </a:prstGeom>
          <a:noFill/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8538116"/>
                  </p:ext>
                </p:extLst>
              </p:nvPr>
            </p:nvGraphicFramePr>
            <p:xfrm>
              <a:off x="172938" y="1824052"/>
              <a:ext cx="1342783" cy="416983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42783" cy="4169834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2436674" az="1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440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-Modell 6" descr="Männlicher Avatar">
                <a:extLst>
                  <a:ext uri="{FF2B5EF4-FFF2-40B4-BE49-F238E27FC236}">
                    <a16:creationId xmlns:a16="http://schemas.microsoft.com/office/drawing/2014/main" id="{6B376BA7-398C-D143-A1F5-9C56C96441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938" y="1824052"/>
                <a:ext cx="1342783" cy="4169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88536" y="2043749"/>
              <a:ext cx="1330526" cy="416480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30526" cy="4164807"/>
                    </a:xfrm>
                    <a:prstGeom prst="rect">
                      <a:avLst/>
                    </a:prstGeom>
                  </am3d:spPr>
                  <am3d:camera>
                    <am3d:pos x="0" y="0" z="5203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971" d="1000000"/>
                    <am3d:preTrans dx="-95019" dy="-17857480" dz="1505735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042" ay="-2717843" az="79651"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4397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-Modell 7" descr="Weiblicher Avatar">
                <a:extLst>
                  <a:ext uri="{FF2B5EF4-FFF2-40B4-BE49-F238E27FC236}">
                    <a16:creationId xmlns:a16="http://schemas.microsoft.com/office/drawing/2014/main" id="{7D63B2D1-09C0-3A44-A0AE-FF43971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88536" y="2043749"/>
                <a:ext cx="1330526" cy="4164807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3F1CCD0D-7E15-2642-8E77-1F6EB5561980}"/>
              </a:ext>
            </a:extLst>
          </p:cNvPr>
          <p:cNvSpPr/>
          <p:nvPr/>
        </p:nvSpPr>
        <p:spPr>
          <a:xfrm rot="10800000">
            <a:off x="7363649" y="3423684"/>
            <a:ext cx="2442823" cy="26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0CA0E25-8A63-3343-965E-D31C9811DC5F}"/>
              </a:ext>
            </a:extLst>
          </p:cNvPr>
          <p:cNvSpPr txBox="1"/>
          <p:nvPr/>
        </p:nvSpPr>
        <p:spPr>
          <a:xfrm>
            <a:off x="7543652" y="3023574"/>
            <a:ext cx="208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err="1"/>
              <a:t>getBean</a:t>
            </a:r>
            <a:r>
              <a:rPr lang="de-DE" sz="2000" b="1"/>
              <a:t>(</a:t>
            </a:r>
            <a:r>
              <a:rPr lang="de-DE" sz="2000" b="1" err="1"/>
              <a:t>A.class</a:t>
            </a:r>
            <a:r>
              <a:rPr lang="de-DE" sz="2000" b="1"/>
              <a:t>) 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0619DB29-A2D8-084E-A481-A001D07EEE04}"/>
              </a:ext>
            </a:extLst>
          </p:cNvPr>
          <p:cNvSpPr/>
          <p:nvPr/>
        </p:nvSpPr>
        <p:spPr>
          <a:xfrm>
            <a:off x="7363649" y="3987789"/>
            <a:ext cx="2552976" cy="2767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098B07-DD44-6147-947A-A570D0784118}"/>
              </a:ext>
            </a:extLst>
          </p:cNvPr>
          <p:cNvSpPr/>
          <p:nvPr/>
        </p:nvSpPr>
        <p:spPr>
          <a:xfrm>
            <a:off x="9955110" y="3774917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</a:t>
            </a: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5151CF8-A954-4441-B44F-86534DB44E30}"/>
              </a:ext>
            </a:extLst>
          </p:cNvPr>
          <p:cNvSpPr/>
          <p:nvPr/>
        </p:nvSpPr>
        <p:spPr>
          <a:xfrm>
            <a:off x="2058985" y="3454462"/>
            <a:ext cx="2552976" cy="276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FF6ECBC-2BBA-3C4C-9847-183F1C056C39}"/>
              </a:ext>
            </a:extLst>
          </p:cNvPr>
          <p:cNvSpPr txBox="1"/>
          <p:nvPr/>
        </p:nvSpPr>
        <p:spPr>
          <a:xfrm>
            <a:off x="2226434" y="3104691"/>
            <a:ext cx="208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err="1"/>
              <a:t>getBean</a:t>
            </a:r>
            <a:r>
              <a:rPr lang="de-DE" sz="2000" b="1"/>
              <a:t>(</a:t>
            </a:r>
            <a:r>
              <a:rPr lang="de-DE" sz="2000" b="1" err="1"/>
              <a:t>A.class</a:t>
            </a:r>
            <a:r>
              <a:rPr lang="de-DE" sz="2000" b="1"/>
              <a:t>)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1B6B5E-3AC0-0E43-B84C-F43409DF8180}"/>
              </a:ext>
            </a:extLst>
          </p:cNvPr>
          <p:cNvSpPr/>
          <p:nvPr/>
        </p:nvSpPr>
        <p:spPr>
          <a:xfrm>
            <a:off x="5058702" y="4494867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</a:t>
            </a:r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A7B83CDD-6F16-7044-9A7F-289316252747}"/>
              </a:ext>
            </a:extLst>
          </p:cNvPr>
          <p:cNvSpPr/>
          <p:nvPr/>
        </p:nvSpPr>
        <p:spPr>
          <a:xfrm rot="10800000">
            <a:off x="1991354" y="3925840"/>
            <a:ext cx="2552976" cy="2767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64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0.3082 -0.1113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-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6" grpId="1" animBg="1"/>
      <p:bldP spid="20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3124F-DFE0-614C-8F96-4C9253D1A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130" y="1042261"/>
            <a:ext cx="9122584" cy="1325563"/>
          </a:xfrm>
        </p:spPr>
        <p:txBody>
          <a:bodyPr>
            <a:normAutofit/>
          </a:bodyPr>
          <a:lstStyle/>
          <a:p>
            <a:r>
              <a:rPr lang="de-DE" err="1"/>
              <a:t>Scope</a:t>
            </a:r>
            <a:r>
              <a:rPr lang="de-DE"/>
              <a:t> </a:t>
            </a:r>
            <a:r>
              <a:rPr lang="de-DE" err="1"/>
              <a:t>Configuration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2A5D97-0D0F-8B40-BEA1-5FF4F9781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389" y="2367824"/>
            <a:ext cx="8291222" cy="2438546"/>
          </a:xfrm>
        </p:spPr>
        <p:txBody>
          <a:bodyPr>
            <a:normAutofit fontScale="92500" lnSpcReduction="20000"/>
          </a:bodyPr>
          <a:lstStyle/>
          <a:p>
            <a:r>
              <a:rPr lang="de-DE" sz="2200" dirty="0"/>
              <a:t>@</a:t>
            </a:r>
            <a:r>
              <a:rPr lang="de-DE" sz="2200" dirty="0" err="1"/>
              <a:t>Scope</a:t>
            </a:r>
            <a:r>
              <a:rPr lang="de-DE" sz="2200" dirty="0"/>
              <a:t>(</a:t>
            </a:r>
            <a:r>
              <a:rPr lang="de-DE" sz="2200" dirty="0" err="1"/>
              <a:t>scopeName</a:t>
            </a:r>
            <a:r>
              <a:rPr lang="de-DE" sz="2200" dirty="0"/>
              <a:t>=</a:t>
            </a:r>
            <a:r>
              <a:rPr lang="de-DE" sz="2200" dirty="0" err="1"/>
              <a:t>ConfigurableBeanFactory.SCOPE_PROTOTYPE</a:t>
            </a:r>
            <a:r>
              <a:rPr lang="de-DE" sz="2200" dirty="0"/>
              <a:t>)</a:t>
            </a:r>
          </a:p>
          <a:p>
            <a:endParaRPr lang="de-DE" sz="2200" dirty="0"/>
          </a:p>
          <a:p>
            <a:r>
              <a:rPr lang="de-DE" sz="2200" dirty="0"/>
              <a:t>@</a:t>
            </a:r>
            <a:r>
              <a:rPr lang="de-DE" sz="2200" dirty="0" err="1"/>
              <a:t>Scope</a:t>
            </a:r>
            <a:r>
              <a:rPr lang="de-DE" sz="2200" dirty="0"/>
              <a:t>(</a:t>
            </a:r>
            <a:r>
              <a:rPr lang="de-DE" sz="2200" dirty="0" err="1"/>
              <a:t>scopeName</a:t>
            </a:r>
            <a:r>
              <a:rPr lang="de-DE" sz="2200" dirty="0"/>
              <a:t>=</a:t>
            </a:r>
            <a:r>
              <a:rPr lang="de-DE" sz="2200" dirty="0" err="1"/>
              <a:t>ConfigurableBeanFactory</a:t>
            </a:r>
            <a:r>
              <a:rPr lang="de-DE" sz="2200" dirty="0"/>
              <a:t>.</a:t>
            </a:r>
            <a:r>
              <a:rPr lang="de-CH" sz="2200" b="1" i="1" dirty="0"/>
              <a:t> </a:t>
            </a:r>
            <a:r>
              <a:rPr lang="de-CH" sz="2200" dirty="0"/>
              <a:t>SCOPE_SINGLETON</a:t>
            </a:r>
            <a:r>
              <a:rPr lang="de-DE" sz="2200" dirty="0"/>
              <a:t>)</a:t>
            </a:r>
          </a:p>
          <a:p>
            <a:endParaRPr lang="de-DE" sz="2200" dirty="0"/>
          </a:p>
          <a:p>
            <a:r>
              <a:rPr lang="de-DE" sz="2200" dirty="0"/>
              <a:t>@</a:t>
            </a:r>
            <a:r>
              <a:rPr lang="de-DE" sz="2200" dirty="0" err="1"/>
              <a:t>Scope</a:t>
            </a:r>
            <a:r>
              <a:rPr lang="de-DE" sz="2200" dirty="0"/>
              <a:t>(“prototype“)</a:t>
            </a:r>
          </a:p>
          <a:p>
            <a:endParaRPr lang="de-DE" sz="2200" dirty="0"/>
          </a:p>
          <a:p>
            <a:r>
              <a:rPr lang="de-DE" sz="2200" dirty="0"/>
              <a:t>@</a:t>
            </a:r>
            <a:r>
              <a:rPr lang="de-DE" sz="2200" dirty="0" err="1"/>
              <a:t>Scope</a:t>
            </a:r>
            <a:r>
              <a:rPr lang="de-DE" sz="2200" dirty="0"/>
              <a:t>(“singleton“)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717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3124F-DFE0-614C-8F96-4C9253D1A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130" y="1042261"/>
            <a:ext cx="9122584" cy="1325563"/>
          </a:xfrm>
        </p:spPr>
        <p:txBody>
          <a:bodyPr>
            <a:normAutofit/>
          </a:bodyPr>
          <a:lstStyle/>
          <a:p>
            <a:r>
              <a:rPr lang="de-DE" err="1"/>
              <a:t>Scope</a:t>
            </a:r>
            <a:r>
              <a:rPr lang="de-DE"/>
              <a:t> </a:t>
            </a:r>
            <a:r>
              <a:rPr lang="de-DE" err="1"/>
              <a:t>Configuration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2A5D97-0D0F-8B40-BEA1-5FF4F9781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389" y="2367824"/>
            <a:ext cx="8291222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200" dirty="0"/>
          </a:p>
          <a:p>
            <a:r>
              <a:rPr lang="de-DE" sz="2200" dirty="0"/>
              <a:t>@</a:t>
            </a:r>
            <a:r>
              <a:rPr lang="de-DE" sz="2200" dirty="0" err="1"/>
              <a:t>Scope</a:t>
            </a:r>
            <a:r>
              <a:rPr lang="de-DE" sz="2200" dirty="0"/>
              <a:t>(“</a:t>
            </a:r>
            <a:r>
              <a:rPr lang="de-DE" sz="2200" dirty="0" err="1"/>
              <a:t>somethingwrong</a:t>
            </a:r>
            <a:r>
              <a:rPr lang="de-DE" sz="2200" dirty="0"/>
              <a:t>“)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B6F87F-B1A8-6C4F-AFF3-13358CE855CF}"/>
              </a:ext>
            </a:extLst>
          </p:cNvPr>
          <p:cNvSpPr/>
          <p:nvPr/>
        </p:nvSpPr>
        <p:spPr>
          <a:xfrm>
            <a:off x="1509946" y="3705230"/>
            <a:ext cx="1083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Caused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java.lang.IllegalStateException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No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Scope</a:t>
            </a:r>
            <a:r>
              <a:rPr lang="de-DE" dirty="0">
                <a:solidFill>
                  <a:srgbClr val="FF0000"/>
                </a:solidFill>
              </a:rPr>
              <a:t> registered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scope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name</a:t>
            </a:r>
            <a:r>
              <a:rPr lang="de-DE" dirty="0">
                <a:solidFill>
                  <a:srgbClr val="FF0000"/>
                </a:solidFill>
              </a:rPr>
              <a:t> '</a:t>
            </a:r>
            <a:r>
              <a:rPr lang="de-DE" dirty="0" err="1">
                <a:solidFill>
                  <a:srgbClr val="FF0000"/>
                </a:solidFill>
              </a:rPr>
              <a:t>somethingwrong</a:t>
            </a:r>
            <a:r>
              <a:rPr lang="de-DE" dirty="0">
                <a:solidFill>
                  <a:srgbClr val="FF0000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20238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1C5596-3288-BF42-86D3-59D998375A39}">
  <we:reference id="wa104178141" version="3.1.2.28" store="de-DE" storeType="OMEX"/>
  <we:alternateReferences>
    <we:reference id="wa104178141" version="3.1.2.28" store="de-DE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5059</Words>
  <Application>Microsoft Macintosh PowerPoint</Application>
  <PresentationFormat>Breitbild</PresentationFormat>
  <Paragraphs>2007</Paragraphs>
  <Slides>195</Slides>
  <Notes>79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195</vt:i4>
      </vt:variant>
    </vt:vector>
  </HeadingPairs>
  <TitlesOfParts>
    <vt:vector size="208" baseType="lpstr">
      <vt:lpstr>Abadi</vt:lpstr>
      <vt:lpstr>Abadi Extra Light</vt:lpstr>
      <vt:lpstr>Al Nile</vt:lpstr>
      <vt:lpstr>Apple Chancery</vt:lpstr>
      <vt:lpstr>Arial</vt:lpstr>
      <vt:lpstr>Broadway</vt:lpstr>
      <vt:lpstr>Calibri</vt:lpstr>
      <vt:lpstr>Calibri Light</vt:lpstr>
      <vt:lpstr>Chiller</vt:lpstr>
      <vt:lpstr>Courier New</vt:lpstr>
      <vt:lpstr>Menlo</vt:lpstr>
      <vt:lpstr>Monaco</vt:lpstr>
      <vt:lpstr>Office</vt:lpstr>
      <vt:lpstr>Spring workshop</vt:lpstr>
      <vt:lpstr>Contents</vt:lpstr>
      <vt:lpstr>Contents</vt:lpstr>
      <vt:lpstr>Introduction</vt:lpstr>
      <vt:lpstr>Father of  Spring</vt:lpstr>
      <vt:lpstr>Spring‘s birth</vt:lpstr>
      <vt:lpstr>Spring‘s birth</vt:lpstr>
      <vt:lpstr>Spring‘s growth</vt:lpstr>
      <vt:lpstr>Spring company‘s growth</vt:lpstr>
      <vt:lpstr>Spring - Benefits</vt:lpstr>
      <vt:lpstr>Major Spring Projects</vt:lpstr>
      <vt:lpstr>Spring Framework - JDK Baseline</vt:lpstr>
      <vt:lpstr>Spring Framework 5 + JDK 9 Module</vt:lpstr>
      <vt:lpstr>Spring Framework I</vt:lpstr>
      <vt:lpstr>Spring Architecture</vt:lpstr>
      <vt:lpstr>Spring Core Container Details</vt:lpstr>
      <vt:lpstr>Core Module</vt:lpstr>
      <vt:lpstr>Beans Module</vt:lpstr>
      <vt:lpstr>Context and SpEL Modules</vt:lpstr>
      <vt:lpstr>Core Container Module</vt:lpstr>
      <vt:lpstr>Dependency</vt:lpstr>
      <vt:lpstr>PowerPoint-Präsentation</vt:lpstr>
      <vt:lpstr>Dependency Injection</vt:lpstr>
      <vt:lpstr>Dependency Injection</vt:lpstr>
      <vt:lpstr>Manual Dependency Injection</vt:lpstr>
      <vt:lpstr>What if ?</vt:lpstr>
      <vt:lpstr>Manual DI Problems</vt:lpstr>
      <vt:lpstr>Solution for manual DI Problems</vt:lpstr>
      <vt:lpstr>IoC / DI</vt:lpstr>
      <vt:lpstr>Dependency Injection in Spring</vt:lpstr>
      <vt:lpstr>Spring Bean</vt:lpstr>
      <vt:lpstr>IoC Container</vt:lpstr>
      <vt:lpstr>IoC Container</vt:lpstr>
      <vt:lpstr>IoC configuration metadata</vt:lpstr>
      <vt:lpstr>Configuration metadata types</vt:lpstr>
      <vt:lpstr>XML Configuration </vt:lpstr>
      <vt:lpstr>Java Configuration </vt:lpstr>
      <vt:lpstr>PowerPoint-Präsentation</vt:lpstr>
      <vt:lpstr>XML Configuration</vt:lpstr>
      <vt:lpstr>PowerPoint-Präsentation</vt:lpstr>
      <vt:lpstr>XML Configuration</vt:lpstr>
      <vt:lpstr>PowerPoint-Präsentation</vt:lpstr>
      <vt:lpstr>PowerPoint-Präsentation</vt:lpstr>
      <vt:lpstr>PowerPoint-Präsentation</vt:lpstr>
      <vt:lpstr>Annotation configuration</vt:lpstr>
      <vt:lpstr>Stereotype Annotations</vt:lpstr>
      <vt:lpstr>PowerPoint-Präsentation</vt:lpstr>
      <vt:lpstr>@Autowired</vt:lpstr>
      <vt:lpstr>PowerPoint-Präsentation</vt:lpstr>
      <vt:lpstr>Java Configuration</vt:lpstr>
      <vt:lpstr>PowerPoint-Präsentation</vt:lpstr>
      <vt:lpstr>PowerPoint-Präsentation</vt:lpstr>
      <vt:lpstr>IoC Container instantiation &amp; usage</vt:lpstr>
      <vt:lpstr>IoC Container in Spring</vt:lpstr>
      <vt:lpstr>XML</vt:lpstr>
      <vt:lpstr>Annotation</vt:lpstr>
      <vt:lpstr>Java</vt:lpstr>
      <vt:lpstr>Dependency Injection Types</vt:lpstr>
      <vt:lpstr>Constructor Injection</vt:lpstr>
      <vt:lpstr>Constructor Injection</vt:lpstr>
      <vt:lpstr>Constructor Injection</vt:lpstr>
      <vt:lpstr>Setter Injection</vt:lpstr>
      <vt:lpstr>Setter Injection</vt:lpstr>
      <vt:lpstr>Constructor /Setter/Field Injection ?</vt:lpstr>
      <vt:lpstr>Problems with Field Injection</vt:lpstr>
      <vt:lpstr>Exercises – Spring Framework I  Questions 1 to 4  </vt:lpstr>
      <vt:lpstr>Dependency Resolution in conflicts</vt:lpstr>
      <vt:lpstr>SimpleCar with AudioPlayer</vt:lpstr>
      <vt:lpstr>PowerPoint-Präsentation</vt:lpstr>
      <vt:lpstr>Dependency Resolution Modes</vt:lpstr>
      <vt:lpstr>@Primary</vt:lpstr>
      <vt:lpstr>@Qualifier</vt:lpstr>
      <vt:lpstr>byName</vt:lpstr>
      <vt:lpstr>byName [fallback]</vt:lpstr>
      <vt:lpstr>byType</vt:lpstr>
      <vt:lpstr>DI of scalar values</vt:lpstr>
      <vt:lpstr>@Value</vt:lpstr>
      <vt:lpstr>Tooling</vt:lpstr>
      <vt:lpstr>Spring Tool Suite (STS)</vt:lpstr>
      <vt:lpstr>STS</vt:lpstr>
      <vt:lpstr>Spring Tool Suite (STS)</vt:lpstr>
      <vt:lpstr>STS Demo</vt:lpstr>
      <vt:lpstr>Exercises – Spring Framework I  Questions 5 to 8  </vt:lpstr>
      <vt:lpstr>Spring Framework II</vt:lpstr>
      <vt:lpstr>Laziness is good </vt:lpstr>
      <vt:lpstr>Eager initialisation – Default behaviour</vt:lpstr>
      <vt:lpstr>Eagerness issues</vt:lpstr>
      <vt:lpstr>Laziness</vt:lpstr>
      <vt:lpstr>Circular Dependencies</vt:lpstr>
      <vt:lpstr>Circular Dependency Example</vt:lpstr>
      <vt:lpstr>Circular dependencies solution</vt:lpstr>
      <vt:lpstr>Circular dependencies solution</vt:lpstr>
      <vt:lpstr>Bean Scopes</vt:lpstr>
      <vt:lpstr>Singleton</vt:lpstr>
      <vt:lpstr>Singleton</vt:lpstr>
      <vt:lpstr>Prototype</vt:lpstr>
      <vt:lpstr>Prototype</vt:lpstr>
      <vt:lpstr>Scope Configuration</vt:lpstr>
      <vt:lpstr>Scope Configuration</vt:lpstr>
      <vt:lpstr>Singleton Example</vt:lpstr>
      <vt:lpstr>Prototype Example</vt:lpstr>
      <vt:lpstr>Singleton is per container and not per JVM  </vt:lpstr>
      <vt:lpstr>Singleton is per container and not per classloader JVM </vt:lpstr>
      <vt:lpstr>other singleton pitfalls  </vt:lpstr>
      <vt:lpstr>other singleton pitfalls  </vt:lpstr>
      <vt:lpstr>Singleton vs Prototype</vt:lpstr>
      <vt:lpstr>Thread safeness</vt:lpstr>
      <vt:lpstr>Bean Lifecycle Callbacks</vt:lpstr>
      <vt:lpstr>Initialization callbacks</vt:lpstr>
      <vt:lpstr>PowerPoint-Präsentation</vt:lpstr>
      <vt:lpstr>PowerPoint-Präsentation</vt:lpstr>
      <vt:lpstr>PowerPoint-Präsentation</vt:lpstr>
      <vt:lpstr>Initialization callbacks precedence</vt:lpstr>
      <vt:lpstr>Destruction callbacks</vt:lpstr>
      <vt:lpstr>PowerPoint-Präsentation</vt:lpstr>
      <vt:lpstr>PowerPoint-Präsentation</vt:lpstr>
      <vt:lpstr>PowerPoint-Präsentation</vt:lpstr>
      <vt:lpstr>Destruction callbacks precedence</vt:lpstr>
      <vt:lpstr>Exercises – Spring Framework II  Questions 9 to 10  </vt:lpstr>
      <vt:lpstr>Spring Framework III</vt:lpstr>
      <vt:lpstr>Web-MVC</vt:lpstr>
      <vt:lpstr>Refresh …</vt:lpstr>
      <vt:lpstr>Servlet – An example</vt:lpstr>
      <vt:lpstr>Servlet – An example</vt:lpstr>
      <vt:lpstr>MVC</vt:lpstr>
      <vt:lpstr>Spring  Web-MVC – FrontController Pattern</vt:lpstr>
      <vt:lpstr>Handler</vt:lpstr>
      <vt:lpstr>Controller</vt:lpstr>
      <vt:lpstr>@Controller</vt:lpstr>
      <vt:lpstr>@Controller</vt:lpstr>
      <vt:lpstr>@Controller</vt:lpstr>
      <vt:lpstr>@RestController</vt:lpstr>
      <vt:lpstr>PowerPoint-Präsentation</vt:lpstr>
      <vt:lpstr>Shortcut Handler Methods</vt:lpstr>
      <vt:lpstr>Elements of @XXXMapping</vt:lpstr>
      <vt:lpstr>produces =&gt; accept header</vt:lpstr>
      <vt:lpstr>MediaType</vt:lpstr>
      <vt:lpstr>consumes =&gt; content-type header</vt:lpstr>
      <vt:lpstr>headers </vt:lpstr>
      <vt:lpstr>params </vt:lpstr>
      <vt:lpstr>Get a particular item</vt:lpstr>
      <vt:lpstr>Handler Method Arguments</vt:lpstr>
      <vt:lpstr>Type Conversion (1)</vt:lpstr>
      <vt:lpstr>Type Conversion (2)</vt:lpstr>
      <vt:lpstr>Example</vt:lpstr>
      <vt:lpstr>Exercises – Spring Framework III   Questions 12 to 15  </vt:lpstr>
      <vt:lpstr>Spring Boot I</vt:lpstr>
      <vt:lpstr>Major Spring Projects</vt:lpstr>
      <vt:lpstr>Spring Boot</vt:lpstr>
      <vt:lpstr>WebApp in Spring Framework (The hard way)</vt:lpstr>
      <vt:lpstr>WebApp in SpringBoot</vt:lpstr>
      <vt:lpstr>Spring Boot </vt:lpstr>
      <vt:lpstr>Convention over Configuration – Project Structure</vt:lpstr>
      <vt:lpstr>Convention over Configuration – Autoconfiguration</vt:lpstr>
      <vt:lpstr>RAD – Rapid Application Development</vt:lpstr>
      <vt:lpstr>Microservice</vt:lpstr>
      <vt:lpstr>Quick Demo Spring Initializr</vt:lpstr>
      <vt:lpstr>Spring Boot - JDK Baseline</vt:lpstr>
      <vt:lpstr>Spring Boot with JDK 9 and above</vt:lpstr>
      <vt:lpstr>Installation (1)</vt:lpstr>
      <vt:lpstr>Installation (2)</vt:lpstr>
      <vt:lpstr>Installation (2a)</vt:lpstr>
      <vt:lpstr>Running Spring Boot Application</vt:lpstr>
      <vt:lpstr>Executable Jar</vt:lpstr>
      <vt:lpstr>Starters</vt:lpstr>
      <vt:lpstr>Dependencies needed for a  webapp</vt:lpstr>
      <vt:lpstr>  spring-boot -starter-web  </vt:lpstr>
      <vt:lpstr>spring-boot-starter-web </vt:lpstr>
      <vt:lpstr>Starters</vt:lpstr>
      <vt:lpstr>Starter Projects</vt:lpstr>
      <vt:lpstr>Annotation in Details</vt:lpstr>
      <vt:lpstr>@SpringBootApplication</vt:lpstr>
      <vt:lpstr>@SpringBootApplication</vt:lpstr>
      <vt:lpstr>@EnableAutoConfiguration</vt:lpstr>
      <vt:lpstr>PowerPoint-Präsentation</vt:lpstr>
      <vt:lpstr>PowerPoint-Präsentation</vt:lpstr>
      <vt:lpstr>Developer Tools</vt:lpstr>
      <vt:lpstr>Developer Tools</vt:lpstr>
      <vt:lpstr>Developer Tools</vt:lpstr>
      <vt:lpstr>Quick Demo Dev-Tools</vt:lpstr>
      <vt:lpstr>Exercises – Spring Boot I</vt:lpstr>
      <vt:lpstr>Spring Boot 2 + Spring Data</vt:lpstr>
      <vt:lpstr>Developer Tools</vt:lpstr>
      <vt:lpstr>Get a particular item</vt:lpstr>
      <vt:lpstr>Bean Scopes</vt:lpstr>
      <vt:lpstr>Testing</vt:lpstr>
      <vt:lpstr>Spring TestContext Framework </vt:lpstr>
      <vt:lpstr>Cloud Native</vt:lpstr>
      <vt:lpstr>Testing</vt:lpstr>
      <vt:lpstr>Testing</vt:lpstr>
      <vt:lpstr>Testing</vt:lpstr>
      <vt:lpstr>@SpringBootTest</vt:lpstr>
      <vt:lpstr>RestTemplate</vt:lpstr>
      <vt:lpstr>RestTemplate</vt:lpstr>
      <vt:lpstr>Taste of spring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workshop</dc:title>
  <dc:creator>Bollu Ganesh Karthikeyan</dc:creator>
  <cp:lastModifiedBy>Bollu Ganesh Karthikeyan</cp:lastModifiedBy>
  <cp:revision>89</cp:revision>
  <dcterms:created xsi:type="dcterms:W3CDTF">2019-03-25T20:32:46Z</dcterms:created>
  <dcterms:modified xsi:type="dcterms:W3CDTF">2019-03-28T22:54:39Z</dcterms:modified>
</cp:coreProperties>
</file>